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85" r:id="rId3"/>
    <p:sldId id="286" r:id="rId4"/>
    <p:sldId id="276" r:id="rId5"/>
    <p:sldId id="277" r:id="rId6"/>
    <p:sldId id="278" r:id="rId7"/>
    <p:sldId id="279" r:id="rId8"/>
    <p:sldId id="280" r:id="rId9"/>
    <p:sldId id="260" r:id="rId10"/>
    <p:sldId id="281" r:id="rId11"/>
    <p:sldId id="284" r:id="rId12"/>
    <p:sldId id="264" r:id="rId13"/>
    <p:sldId id="271" r:id="rId14"/>
    <p:sldId id="272" r:id="rId15"/>
    <p:sldId id="287" r:id="rId16"/>
    <p:sldId id="262" r:id="rId17"/>
    <p:sldId id="266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7C47B-BE71-41D1-B0B0-21F1C8D5E75F}" type="doc">
      <dgm:prSet loTypeId="urn:microsoft.com/office/officeart/2005/8/layout/radial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ADD8C72-0B62-4C25-81F7-E57ACDD0DDD3}">
      <dgm:prSet phldrT="[Text]"/>
      <dgm:spPr/>
      <dgm:t>
        <a:bodyPr/>
        <a:lstStyle/>
        <a:p>
          <a:r>
            <a:rPr lang="en-US" dirty="0" smtClean="0"/>
            <a:t>Opening Up Beneficial Owners</a:t>
          </a:r>
          <a:endParaRPr lang="en-US" dirty="0"/>
        </a:p>
      </dgm:t>
    </dgm:pt>
    <dgm:pt modelId="{493847D8-6832-4517-B5E9-6D9A875A1935}" type="parTrans" cxnId="{3322783D-B518-48F8-B6FC-5BEB7AF398DF}">
      <dgm:prSet/>
      <dgm:spPr/>
      <dgm:t>
        <a:bodyPr/>
        <a:lstStyle/>
        <a:p>
          <a:endParaRPr lang="en-US"/>
        </a:p>
      </dgm:t>
    </dgm:pt>
    <dgm:pt modelId="{7489EC9B-8CE4-48B9-8AD3-9C4B555D170D}" type="sibTrans" cxnId="{3322783D-B518-48F8-B6FC-5BEB7AF398DF}">
      <dgm:prSet/>
      <dgm:spPr/>
      <dgm:t>
        <a:bodyPr/>
        <a:lstStyle/>
        <a:p>
          <a:endParaRPr lang="en-US"/>
        </a:p>
      </dgm:t>
    </dgm:pt>
    <dgm:pt modelId="{6492BF52-93B1-439A-BB27-7462BAFD07C0}" type="pres">
      <dgm:prSet presAssocID="{E727C47B-BE71-41D1-B0B0-21F1C8D5E75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1FAEFB-CF17-4147-A2D2-7BA4C20E2BA4}" type="pres">
      <dgm:prSet presAssocID="{E727C47B-BE71-41D1-B0B0-21F1C8D5E75F}" presName="radial" presStyleCnt="0">
        <dgm:presLayoutVars>
          <dgm:animLvl val="ctr"/>
        </dgm:presLayoutVars>
      </dgm:prSet>
      <dgm:spPr/>
    </dgm:pt>
    <dgm:pt modelId="{F0082D38-1165-44E7-858B-B4798D4B07B4}" type="pres">
      <dgm:prSet presAssocID="{5ADD8C72-0B62-4C25-81F7-E57ACDD0DDD3}" presName="centerShape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3322783D-B518-48F8-B6FC-5BEB7AF398DF}" srcId="{E727C47B-BE71-41D1-B0B0-21F1C8D5E75F}" destId="{5ADD8C72-0B62-4C25-81F7-E57ACDD0DDD3}" srcOrd="0" destOrd="0" parTransId="{493847D8-6832-4517-B5E9-6D9A875A1935}" sibTransId="{7489EC9B-8CE4-48B9-8AD3-9C4B555D170D}"/>
    <dgm:cxn modelId="{C70465CB-BBBB-4A0C-96F7-111B82F30B89}" type="presOf" srcId="{E727C47B-BE71-41D1-B0B0-21F1C8D5E75F}" destId="{6492BF52-93B1-439A-BB27-7462BAFD07C0}" srcOrd="0" destOrd="0" presId="urn:microsoft.com/office/officeart/2005/8/layout/radial3"/>
    <dgm:cxn modelId="{4FC7408A-AE69-409C-9258-E3FE527F13B6}" type="presOf" srcId="{5ADD8C72-0B62-4C25-81F7-E57ACDD0DDD3}" destId="{F0082D38-1165-44E7-858B-B4798D4B07B4}" srcOrd="0" destOrd="0" presId="urn:microsoft.com/office/officeart/2005/8/layout/radial3"/>
    <dgm:cxn modelId="{BD9ED359-4A6F-41A7-BF1F-BBBF33AEA693}" type="presParOf" srcId="{6492BF52-93B1-439A-BB27-7462BAFD07C0}" destId="{221FAEFB-CF17-4147-A2D2-7BA4C20E2BA4}" srcOrd="0" destOrd="0" presId="urn:microsoft.com/office/officeart/2005/8/layout/radial3"/>
    <dgm:cxn modelId="{F40D55D5-535D-44FE-B5A5-F92BB1229981}" type="presParOf" srcId="{221FAEFB-CF17-4147-A2D2-7BA4C20E2BA4}" destId="{F0082D38-1165-44E7-858B-B4798D4B07B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35DB1-913F-40B9-83FF-F947B075DC7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8CB70-4CFD-42CF-960D-22BD43F6A995}">
      <dgm:prSet phldrT="[Text]"/>
      <dgm:spPr/>
      <dgm:t>
        <a:bodyPr/>
        <a:lstStyle/>
        <a:p>
          <a:r>
            <a:rPr lang="mn-MN" dirty="0" smtClean="0"/>
            <a:t>ХК</a:t>
          </a:r>
          <a:endParaRPr lang="en-US" dirty="0"/>
        </a:p>
      </dgm:t>
    </dgm:pt>
    <dgm:pt modelId="{F1C7CB12-7CDF-4857-97D8-8A2D0BBF947B}" type="parTrans" cxnId="{FC4871DF-5212-41D6-99D9-9D2934675409}">
      <dgm:prSet/>
      <dgm:spPr/>
      <dgm:t>
        <a:bodyPr/>
        <a:lstStyle/>
        <a:p>
          <a:endParaRPr lang="en-US"/>
        </a:p>
      </dgm:t>
    </dgm:pt>
    <dgm:pt modelId="{96644325-9E43-46D3-A498-2B7948A36672}" type="sibTrans" cxnId="{FC4871DF-5212-41D6-99D9-9D2934675409}">
      <dgm:prSet/>
      <dgm:spPr/>
      <dgm:t>
        <a:bodyPr/>
        <a:lstStyle/>
        <a:p>
          <a:endParaRPr lang="en-US"/>
        </a:p>
      </dgm:t>
    </dgm:pt>
    <dgm:pt modelId="{5FF93DB0-15D6-4267-B251-AE2DFCFB1239}">
      <dgm:prSet phldrT="[Text]"/>
      <dgm:spPr/>
      <dgm:t>
        <a:bodyPr/>
        <a:lstStyle/>
        <a:p>
          <a:r>
            <a:rPr lang="mn-MN" dirty="0" smtClean="0"/>
            <a:t>Гадаадын хөрөнгийн биржэд бүртгэлтэй</a:t>
          </a:r>
          <a:endParaRPr lang="en-US" dirty="0"/>
        </a:p>
      </dgm:t>
    </dgm:pt>
    <dgm:pt modelId="{5182BCC5-F6EA-44DA-BEE5-1761E08F6B9F}" type="parTrans" cxnId="{C36EA92C-9DDD-44FF-A9C3-7CB1E78C87E0}">
      <dgm:prSet/>
      <dgm:spPr/>
      <dgm:t>
        <a:bodyPr/>
        <a:lstStyle/>
        <a:p>
          <a:endParaRPr lang="en-US"/>
        </a:p>
      </dgm:t>
    </dgm:pt>
    <dgm:pt modelId="{47599523-EB49-403B-8AA5-EFD02ADB2536}" type="sibTrans" cxnId="{C36EA92C-9DDD-44FF-A9C3-7CB1E78C87E0}">
      <dgm:prSet/>
      <dgm:spPr/>
      <dgm:t>
        <a:bodyPr/>
        <a:lstStyle/>
        <a:p>
          <a:endParaRPr lang="en-US"/>
        </a:p>
      </dgm:t>
    </dgm:pt>
    <dgm:pt modelId="{0D6AA79A-E2A6-407A-839B-40BDA74D9A5F}">
      <dgm:prSet phldrT="[Text]"/>
      <dgm:spPr/>
      <dgm:t>
        <a:bodyPr/>
        <a:lstStyle/>
        <a:p>
          <a:r>
            <a:rPr lang="mn-MN" dirty="0" smtClean="0"/>
            <a:t>ХХК</a:t>
          </a:r>
          <a:endParaRPr lang="en-US" dirty="0"/>
        </a:p>
      </dgm:t>
    </dgm:pt>
    <dgm:pt modelId="{16973948-A1FE-4A40-B157-C5C404C7483E}" type="parTrans" cxnId="{489E821A-71EB-47D3-AAE5-7D1065D905FD}">
      <dgm:prSet/>
      <dgm:spPr/>
      <dgm:t>
        <a:bodyPr/>
        <a:lstStyle/>
        <a:p>
          <a:endParaRPr lang="en-US"/>
        </a:p>
      </dgm:t>
    </dgm:pt>
    <dgm:pt modelId="{7A1058AA-0C83-469D-9BCD-6E1536CA53EB}" type="sibTrans" cxnId="{489E821A-71EB-47D3-AAE5-7D1065D905FD}">
      <dgm:prSet/>
      <dgm:spPr/>
      <dgm:t>
        <a:bodyPr/>
        <a:lstStyle/>
        <a:p>
          <a:endParaRPr lang="en-US"/>
        </a:p>
      </dgm:t>
    </dgm:pt>
    <dgm:pt modelId="{2A8E2CE3-136C-4B5B-9A99-68635922FE0B}">
      <dgm:prSet phldrT="[Text]"/>
      <dgm:spPr/>
      <dgm:t>
        <a:bodyPr/>
        <a:lstStyle/>
        <a:p>
          <a:r>
            <a:rPr lang="mn-MN" dirty="0" smtClean="0"/>
            <a:t>Гадаадын хөрөнгө оруулалттай</a:t>
          </a:r>
          <a:endParaRPr lang="en-US" dirty="0"/>
        </a:p>
      </dgm:t>
    </dgm:pt>
    <dgm:pt modelId="{F7B60665-5AD6-4532-BAEB-172DC5F0C385}" type="parTrans" cxnId="{8C472700-5D45-47C8-9C46-5E587D4467CF}">
      <dgm:prSet/>
      <dgm:spPr/>
      <dgm:t>
        <a:bodyPr/>
        <a:lstStyle/>
        <a:p>
          <a:endParaRPr lang="en-US"/>
        </a:p>
      </dgm:t>
    </dgm:pt>
    <dgm:pt modelId="{CB8E776C-E9CD-4E3B-9DB7-C0691DC1F878}" type="sibTrans" cxnId="{8C472700-5D45-47C8-9C46-5E587D4467CF}">
      <dgm:prSet/>
      <dgm:spPr/>
      <dgm:t>
        <a:bodyPr/>
        <a:lstStyle/>
        <a:p>
          <a:endParaRPr lang="en-US"/>
        </a:p>
      </dgm:t>
    </dgm:pt>
    <dgm:pt modelId="{7B9D4193-2139-4B9A-8523-4DB9F1A584A4}">
      <dgm:prSet phldrT="[Text]"/>
      <dgm:spPr/>
      <dgm:t>
        <a:bodyPr/>
        <a:lstStyle/>
        <a:p>
          <a:r>
            <a:rPr lang="mn-MN" dirty="0" smtClean="0"/>
            <a:t>ТӨК</a:t>
          </a:r>
          <a:endParaRPr lang="en-US" dirty="0"/>
        </a:p>
      </dgm:t>
    </dgm:pt>
    <dgm:pt modelId="{2E016769-186B-4663-B1E1-8ED8D7D668C0}" type="parTrans" cxnId="{9F0CD09F-F2A4-404C-B2B4-812988F6E8C5}">
      <dgm:prSet/>
      <dgm:spPr/>
      <dgm:t>
        <a:bodyPr/>
        <a:lstStyle/>
        <a:p>
          <a:endParaRPr lang="en-US"/>
        </a:p>
      </dgm:t>
    </dgm:pt>
    <dgm:pt modelId="{C2E37BBE-D512-4FB6-A16B-DC6262F8353A}" type="sibTrans" cxnId="{9F0CD09F-F2A4-404C-B2B4-812988F6E8C5}">
      <dgm:prSet/>
      <dgm:spPr/>
      <dgm:t>
        <a:bodyPr/>
        <a:lstStyle/>
        <a:p>
          <a:endParaRPr lang="en-US"/>
        </a:p>
      </dgm:t>
    </dgm:pt>
    <dgm:pt modelId="{31D6CD14-FD99-44E8-9E3E-672B3AA863D6}">
      <dgm:prSet phldrT="[Text]"/>
      <dgm:spPr/>
      <dgm:t>
        <a:bodyPr/>
        <a:lstStyle/>
        <a:p>
          <a:r>
            <a:rPr lang="mn-MN" dirty="0" smtClean="0"/>
            <a:t>Дотоодын хөрөнгийн биржэд бүртгэлтэй</a:t>
          </a:r>
          <a:endParaRPr lang="en-US" dirty="0"/>
        </a:p>
      </dgm:t>
    </dgm:pt>
    <dgm:pt modelId="{237E58BD-3A7D-4F22-AE48-FA228E9929DB}" type="parTrans" cxnId="{B59C3CEA-0B39-400A-A1C3-18ECFA61089D}">
      <dgm:prSet/>
      <dgm:spPr/>
      <dgm:t>
        <a:bodyPr/>
        <a:lstStyle/>
        <a:p>
          <a:endParaRPr lang="en-US"/>
        </a:p>
      </dgm:t>
    </dgm:pt>
    <dgm:pt modelId="{098DF083-F2B4-4F08-8B52-762F2CC7F73A}" type="sibTrans" cxnId="{B59C3CEA-0B39-400A-A1C3-18ECFA61089D}">
      <dgm:prSet/>
      <dgm:spPr/>
      <dgm:t>
        <a:bodyPr/>
        <a:lstStyle/>
        <a:p>
          <a:endParaRPr lang="en-US"/>
        </a:p>
      </dgm:t>
    </dgm:pt>
    <dgm:pt modelId="{AB0834B3-D5B8-4A0F-899B-BE2371DD06CE}">
      <dgm:prSet phldrT="[Text]"/>
      <dgm:spPr/>
      <dgm:t>
        <a:bodyPr/>
        <a:lstStyle/>
        <a:p>
          <a:r>
            <a:rPr lang="mn-MN" dirty="0" smtClean="0"/>
            <a:t>Гадаадын ХО хамтарсан</a:t>
          </a:r>
          <a:endParaRPr lang="en-US" dirty="0"/>
        </a:p>
      </dgm:t>
    </dgm:pt>
    <dgm:pt modelId="{7BAF408B-122A-4544-91C9-5E06A2438A42}" type="parTrans" cxnId="{195BAF8E-60DB-49AB-9BED-FDE4E2969B97}">
      <dgm:prSet/>
      <dgm:spPr/>
      <dgm:t>
        <a:bodyPr/>
        <a:lstStyle/>
        <a:p>
          <a:endParaRPr lang="en-US"/>
        </a:p>
      </dgm:t>
    </dgm:pt>
    <dgm:pt modelId="{7E71AB32-19FA-44D4-B20B-B868EBC1F89C}" type="sibTrans" cxnId="{195BAF8E-60DB-49AB-9BED-FDE4E2969B97}">
      <dgm:prSet/>
      <dgm:spPr/>
      <dgm:t>
        <a:bodyPr/>
        <a:lstStyle/>
        <a:p>
          <a:endParaRPr lang="en-US"/>
        </a:p>
      </dgm:t>
    </dgm:pt>
    <dgm:pt modelId="{2ADD0D7D-148B-42A2-BC17-FEFD8C561F30}">
      <dgm:prSet phldrT="[Text]"/>
      <dgm:spPr/>
      <dgm:t>
        <a:bodyPr/>
        <a:lstStyle/>
        <a:p>
          <a:r>
            <a:rPr lang="mn-MN" dirty="0" smtClean="0"/>
            <a:t>Дотоодын хөрөнгө оруулалттай</a:t>
          </a:r>
          <a:endParaRPr lang="en-US" dirty="0"/>
        </a:p>
      </dgm:t>
    </dgm:pt>
    <dgm:pt modelId="{804C399B-3AB9-4081-9C73-7D7B28A0355B}" type="parTrans" cxnId="{C825754E-A434-4C37-B541-7440944FE729}">
      <dgm:prSet/>
      <dgm:spPr/>
      <dgm:t>
        <a:bodyPr/>
        <a:lstStyle/>
        <a:p>
          <a:endParaRPr lang="en-US"/>
        </a:p>
      </dgm:t>
    </dgm:pt>
    <dgm:pt modelId="{88CD671B-FA2D-47BF-B6FE-600844EFE447}" type="sibTrans" cxnId="{C825754E-A434-4C37-B541-7440944FE729}">
      <dgm:prSet/>
      <dgm:spPr/>
      <dgm:t>
        <a:bodyPr/>
        <a:lstStyle/>
        <a:p>
          <a:endParaRPr lang="en-US"/>
        </a:p>
      </dgm:t>
    </dgm:pt>
    <dgm:pt modelId="{F3980A1E-633F-4CB4-AFE9-8BF1F0F1451D}">
      <dgm:prSet phldrT="[Text]"/>
      <dgm:spPr/>
      <dgm:t>
        <a:bodyPr/>
        <a:lstStyle/>
        <a:p>
          <a:r>
            <a:rPr lang="mn-MN" dirty="0" smtClean="0"/>
            <a:t>Төрийн өмчит</a:t>
          </a:r>
          <a:endParaRPr lang="en-US" dirty="0"/>
        </a:p>
      </dgm:t>
    </dgm:pt>
    <dgm:pt modelId="{1A33EE14-905B-495E-8728-2FDCFDFEF2A3}" type="parTrans" cxnId="{65765404-157C-43E7-A16F-2096472B1B5B}">
      <dgm:prSet/>
      <dgm:spPr/>
      <dgm:t>
        <a:bodyPr/>
        <a:lstStyle/>
        <a:p>
          <a:endParaRPr lang="en-US"/>
        </a:p>
      </dgm:t>
    </dgm:pt>
    <dgm:pt modelId="{B39CAC54-F965-4B4E-B79B-D66EC47B88C8}" type="sibTrans" cxnId="{65765404-157C-43E7-A16F-2096472B1B5B}">
      <dgm:prSet/>
      <dgm:spPr/>
      <dgm:t>
        <a:bodyPr/>
        <a:lstStyle/>
        <a:p>
          <a:endParaRPr lang="en-US"/>
        </a:p>
      </dgm:t>
    </dgm:pt>
    <dgm:pt modelId="{84842115-C4BE-4720-BB24-960AA3B6D768}">
      <dgm:prSet phldrT="[Text]"/>
      <dgm:spPr/>
      <dgm:t>
        <a:bodyPr/>
        <a:lstStyle/>
        <a:p>
          <a:r>
            <a:rPr lang="mn-MN" dirty="0" smtClean="0"/>
            <a:t>Орон нутгийн өмчит</a:t>
          </a:r>
          <a:endParaRPr lang="en-US" dirty="0"/>
        </a:p>
      </dgm:t>
    </dgm:pt>
    <dgm:pt modelId="{62139281-B49A-41D7-9CCE-6A3502DB64BF}" type="parTrans" cxnId="{20473274-55C4-4A85-B8C8-5EB43FFF06AC}">
      <dgm:prSet/>
      <dgm:spPr/>
      <dgm:t>
        <a:bodyPr/>
        <a:lstStyle/>
        <a:p>
          <a:endParaRPr lang="en-US"/>
        </a:p>
      </dgm:t>
    </dgm:pt>
    <dgm:pt modelId="{58C431E1-D09A-4EF3-9E89-8D60DB6F1B7E}" type="sibTrans" cxnId="{20473274-55C4-4A85-B8C8-5EB43FFF06AC}">
      <dgm:prSet/>
      <dgm:spPr/>
      <dgm:t>
        <a:bodyPr/>
        <a:lstStyle/>
        <a:p>
          <a:endParaRPr lang="en-US"/>
        </a:p>
      </dgm:t>
    </dgm:pt>
    <dgm:pt modelId="{B46DA9C9-4FD9-42BE-8F71-E8665FF19770}" type="pres">
      <dgm:prSet presAssocID="{79135DB1-913F-40B9-83FF-F947B075DC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BAEFC3-5256-41CF-8694-23F1721A3F5F}" type="pres">
      <dgm:prSet presAssocID="{8BA8CB70-4CFD-42CF-960D-22BD43F6A995}" presName="root" presStyleCnt="0"/>
      <dgm:spPr/>
    </dgm:pt>
    <dgm:pt modelId="{221D0C87-6C1E-4E37-BBE2-BA9C1C1614C2}" type="pres">
      <dgm:prSet presAssocID="{8BA8CB70-4CFD-42CF-960D-22BD43F6A995}" presName="rootComposite" presStyleCnt="0"/>
      <dgm:spPr/>
    </dgm:pt>
    <dgm:pt modelId="{06F6EDFE-F62B-4665-98A9-FE93DBB8F1B5}" type="pres">
      <dgm:prSet presAssocID="{8BA8CB70-4CFD-42CF-960D-22BD43F6A995}" presName="rootText" presStyleLbl="node1" presStyleIdx="0" presStyleCnt="3"/>
      <dgm:spPr/>
      <dgm:t>
        <a:bodyPr/>
        <a:lstStyle/>
        <a:p>
          <a:endParaRPr lang="en-US"/>
        </a:p>
      </dgm:t>
    </dgm:pt>
    <dgm:pt modelId="{170E4EB8-E499-4D78-8135-0142594D940A}" type="pres">
      <dgm:prSet presAssocID="{8BA8CB70-4CFD-42CF-960D-22BD43F6A995}" presName="rootConnector" presStyleLbl="node1" presStyleIdx="0" presStyleCnt="3"/>
      <dgm:spPr/>
      <dgm:t>
        <a:bodyPr/>
        <a:lstStyle/>
        <a:p>
          <a:endParaRPr lang="en-US"/>
        </a:p>
      </dgm:t>
    </dgm:pt>
    <dgm:pt modelId="{CB1B6E98-0B57-4840-B080-35960D2B5626}" type="pres">
      <dgm:prSet presAssocID="{8BA8CB70-4CFD-42CF-960D-22BD43F6A995}" presName="childShape" presStyleCnt="0"/>
      <dgm:spPr/>
    </dgm:pt>
    <dgm:pt modelId="{0387030A-A7EB-41E4-8727-978E494B4A55}" type="pres">
      <dgm:prSet presAssocID="{5182BCC5-F6EA-44DA-BEE5-1761E08F6B9F}" presName="Name13" presStyleLbl="parChTrans1D2" presStyleIdx="0" presStyleCnt="7"/>
      <dgm:spPr/>
      <dgm:t>
        <a:bodyPr/>
        <a:lstStyle/>
        <a:p>
          <a:endParaRPr lang="en-US"/>
        </a:p>
      </dgm:t>
    </dgm:pt>
    <dgm:pt modelId="{17C43320-1D11-4FBD-80A6-E20AA59F9C44}" type="pres">
      <dgm:prSet presAssocID="{5FF93DB0-15D6-4267-B251-AE2DFCFB1239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778B1-0AB5-452D-A3A7-4533EB4B774B}" type="pres">
      <dgm:prSet presAssocID="{237E58BD-3A7D-4F22-AE48-FA228E9929DB}" presName="Name13" presStyleLbl="parChTrans1D2" presStyleIdx="1" presStyleCnt="7"/>
      <dgm:spPr/>
      <dgm:t>
        <a:bodyPr/>
        <a:lstStyle/>
        <a:p>
          <a:endParaRPr lang="en-US"/>
        </a:p>
      </dgm:t>
    </dgm:pt>
    <dgm:pt modelId="{E18522DF-A82F-4DAD-81F8-96EAE341A0A4}" type="pres">
      <dgm:prSet presAssocID="{31D6CD14-FD99-44E8-9E3E-672B3AA863D6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D5D12-00F4-44B2-8CEB-8E615A26ADDF}" type="pres">
      <dgm:prSet presAssocID="{0D6AA79A-E2A6-407A-839B-40BDA74D9A5F}" presName="root" presStyleCnt="0"/>
      <dgm:spPr/>
    </dgm:pt>
    <dgm:pt modelId="{24CFD64D-554A-44EF-9295-F9C6F792826F}" type="pres">
      <dgm:prSet presAssocID="{0D6AA79A-E2A6-407A-839B-40BDA74D9A5F}" presName="rootComposite" presStyleCnt="0"/>
      <dgm:spPr/>
    </dgm:pt>
    <dgm:pt modelId="{8D76E77A-EDD9-4677-B5D2-0BB95A657A68}" type="pres">
      <dgm:prSet presAssocID="{0D6AA79A-E2A6-407A-839B-40BDA74D9A5F}" presName="rootText" presStyleLbl="node1" presStyleIdx="1" presStyleCnt="3"/>
      <dgm:spPr/>
      <dgm:t>
        <a:bodyPr/>
        <a:lstStyle/>
        <a:p>
          <a:endParaRPr lang="en-US"/>
        </a:p>
      </dgm:t>
    </dgm:pt>
    <dgm:pt modelId="{B000ABF2-3CED-48F7-954C-07E146B6552D}" type="pres">
      <dgm:prSet presAssocID="{0D6AA79A-E2A6-407A-839B-40BDA74D9A5F}" presName="rootConnector" presStyleLbl="node1" presStyleIdx="1" presStyleCnt="3"/>
      <dgm:spPr/>
      <dgm:t>
        <a:bodyPr/>
        <a:lstStyle/>
        <a:p>
          <a:endParaRPr lang="en-US"/>
        </a:p>
      </dgm:t>
    </dgm:pt>
    <dgm:pt modelId="{2B91D03B-4EBF-4A13-9F8A-CF9C23E3273A}" type="pres">
      <dgm:prSet presAssocID="{0D6AA79A-E2A6-407A-839B-40BDA74D9A5F}" presName="childShape" presStyleCnt="0"/>
      <dgm:spPr/>
    </dgm:pt>
    <dgm:pt modelId="{DE5088CE-C194-4E9A-8194-EECACD530E8D}" type="pres">
      <dgm:prSet presAssocID="{F7B60665-5AD6-4532-BAEB-172DC5F0C385}" presName="Name13" presStyleLbl="parChTrans1D2" presStyleIdx="2" presStyleCnt="7"/>
      <dgm:spPr/>
      <dgm:t>
        <a:bodyPr/>
        <a:lstStyle/>
        <a:p>
          <a:endParaRPr lang="en-US"/>
        </a:p>
      </dgm:t>
    </dgm:pt>
    <dgm:pt modelId="{3D34DFCD-102E-488A-8A87-7E81CD4B9249}" type="pres">
      <dgm:prSet presAssocID="{2A8E2CE3-136C-4B5B-9A99-68635922FE0B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04129-BCA3-4263-9397-2A4F73C0CD05}" type="pres">
      <dgm:prSet presAssocID="{7BAF408B-122A-4544-91C9-5E06A2438A42}" presName="Name13" presStyleLbl="parChTrans1D2" presStyleIdx="3" presStyleCnt="7"/>
      <dgm:spPr/>
      <dgm:t>
        <a:bodyPr/>
        <a:lstStyle/>
        <a:p>
          <a:endParaRPr lang="en-US"/>
        </a:p>
      </dgm:t>
    </dgm:pt>
    <dgm:pt modelId="{8C2A55DE-5073-4A95-8A89-7C1DC38D7DD2}" type="pres">
      <dgm:prSet presAssocID="{AB0834B3-D5B8-4A0F-899B-BE2371DD06CE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1F9B-CC4D-454C-B02E-DA28D3E2509D}" type="pres">
      <dgm:prSet presAssocID="{804C399B-3AB9-4081-9C73-7D7B28A0355B}" presName="Name13" presStyleLbl="parChTrans1D2" presStyleIdx="4" presStyleCnt="7"/>
      <dgm:spPr/>
      <dgm:t>
        <a:bodyPr/>
        <a:lstStyle/>
        <a:p>
          <a:endParaRPr lang="en-US"/>
        </a:p>
      </dgm:t>
    </dgm:pt>
    <dgm:pt modelId="{C80BC686-EC84-4417-A89D-72338A7AA1BD}" type="pres">
      <dgm:prSet presAssocID="{2ADD0D7D-148B-42A2-BC17-FEFD8C561F30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028D6-1D0A-42DF-93CF-69B129AD3A30}" type="pres">
      <dgm:prSet presAssocID="{7B9D4193-2139-4B9A-8523-4DB9F1A584A4}" presName="root" presStyleCnt="0"/>
      <dgm:spPr/>
    </dgm:pt>
    <dgm:pt modelId="{B5BE624A-AD32-49E4-BF07-FC83AF21EFF3}" type="pres">
      <dgm:prSet presAssocID="{7B9D4193-2139-4B9A-8523-4DB9F1A584A4}" presName="rootComposite" presStyleCnt="0"/>
      <dgm:spPr/>
    </dgm:pt>
    <dgm:pt modelId="{4A08ABD0-2206-43A0-9DDD-D48DFBA928C8}" type="pres">
      <dgm:prSet presAssocID="{7B9D4193-2139-4B9A-8523-4DB9F1A584A4}" presName="rootText" presStyleLbl="node1" presStyleIdx="2" presStyleCnt="3"/>
      <dgm:spPr/>
      <dgm:t>
        <a:bodyPr/>
        <a:lstStyle/>
        <a:p>
          <a:endParaRPr lang="en-US"/>
        </a:p>
      </dgm:t>
    </dgm:pt>
    <dgm:pt modelId="{F0AB7B9D-19AB-4F8D-8EC2-9F490454B9D5}" type="pres">
      <dgm:prSet presAssocID="{7B9D4193-2139-4B9A-8523-4DB9F1A584A4}" presName="rootConnector" presStyleLbl="node1" presStyleIdx="2" presStyleCnt="3"/>
      <dgm:spPr/>
      <dgm:t>
        <a:bodyPr/>
        <a:lstStyle/>
        <a:p>
          <a:endParaRPr lang="en-US"/>
        </a:p>
      </dgm:t>
    </dgm:pt>
    <dgm:pt modelId="{D1EE33F8-D2C1-48BE-8C93-C7A00B0BAE84}" type="pres">
      <dgm:prSet presAssocID="{7B9D4193-2139-4B9A-8523-4DB9F1A584A4}" presName="childShape" presStyleCnt="0"/>
      <dgm:spPr/>
    </dgm:pt>
    <dgm:pt modelId="{C1065028-C440-4344-B855-8AE4E4991281}" type="pres">
      <dgm:prSet presAssocID="{1A33EE14-905B-495E-8728-2FDCFDFEF2A3}" presName="Name13" presStyleLbl="parChTrans1D2" presStyleIdx="5" presStyleCnt="7"/>
      <dgm:spPr/>
      <dgm:t>
        <a:bodyPr/>
        <a:lstStyle/>
        <a:p>
          <a:endParaRPr lang="en-US"/>
        </a:p>
      </dgm:t>
    </dgm:pt>
    <dgm:pt modelId="{0909A284-0692-4D7B-8D61-79ED61232396}" type="pres">
      <dgm:prSet presAssocID="{F3980A1E-633F-4CB4-AFE9-8BF1F0F1451D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EBE89-4988-4785-B711-9FCF86CFEF61}" type="pres">
      <dgm:prSet presAssocID="{62139281-B49A-41D7-9CCE-6A3502DB64BF}" presName="Name13" presStyleLbl="parChTrans1D2" presStyleIdx="6" presStyleCnt="7"/>
      <dgm:spPr/>
      <dgm:t>
        <a:bodyPr/>
        <a:lstStyle/>
        <a:p>
          <a:endParaRPr lang="en-US"/>
        </a:p>
      </dgm:t>
    </dgm:pt>
    <dgm:pt modelId="{048DC1B5-C141-4C69-91C5-A3DF6FFE398B}" type="pres">
      <dgm:prSet presAssocID="{84842115-C4BE-4720-BB24-960AA3B6D768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E9424D-3B49-4EDD-836E-99F76F2F6D08}" type="presOf" srcId="{8BA8CB70-4CFD-42CF-960D-22BD43F6A995}" destId="{170E4EB8-E499-4D78-8135-0142594D940A}" srcOrd="1" destOrd="0" presId="urn:microsoft.com/office/officeart/2005/8/layout/hierarchy3"/>
    <dgm:cxn modelId="{20473274-55C4-4A85-B8C8-5EB43FFF06AC}" srcId="{7B9D4193-2139-4B9A-8523-4DB9F1A584A4}" destId="{84842115-C4BE-4720-BB24-960AA3B6D768}" srcOrd="1" destOrd="0" parTransId="{62139281-B49A-41D7-9CCE-6A3502DB64BF}" sibTransId="{58C431E1-D09A-4EF3-9E89-8D60DB6F1B7E}"/>
    <dgm:cxn modelId="{B59C3CEA-0B39-400A-A1C3-18ECFA61089D}" srcId="{8BA8CB70-4CFD-42CF-960D-22BD43F6A995}" destId="{31D6CD14-FD99-44E8-9E3E-672B3AA863D6}" srcOrd="1" destOrd="0" parTransId="{237E58BD-3A7D-4F22-AE48-FA228E9929DB}" sibTransId="{098DF083-F2B4-4F08-8B52-762F2CC7F73A}"/>
    <dgm:cxn modelId="{9236D87A-781A-47E2-8438-BF4B269163BE}" type="presOf" srcId="{237E58BD-3A7D-4F22-AE48-FA228E9929DB}" destId="{139778B1-0AB5-452D-A3A7-4533EB4B774B}" srcOrd="0" destOrd="0" presId="urn:microsoft.com/office/officeart/2005/8/layout/hierarchy3"/>
    <dgm:cxn modelId="{D8E8DEF6-549A-4FAA-8EAD-414CD8342260}" type="presOf" srcId="{5FF93DB0-15D6-4267-B251-AE2DFCFB1239}" destId="{17C43320-1D11-4FBD-80A6-E20AA59F9C44}" srcOrd="0" destOrd="0" presId="urn:microsoft.com/office/officeart/2005/8/layout/hierarchy3"/>
    <dgm:cxn modelId="{A18B13EA-648C-40F0-ABEE-AB31CCCC0B5A}" type="presOf" srcId="{0D6AA79A-E2A6-407A-839B-40BDA74D9A5F}" destId="{8D76E77A-EDD9-4677-B5D2-0BB95A657A68}" srcOrd="0" destOrd="0" presId="urn:microsoft.com/office/officeart/2005/8/layout/hierarchy3"/>
    <dgm:cxn modelId="{BE6A8D09-409B-4E4C-A5F6-E111ADB4D9E0}" type="presOf" srcId="{7B9D4193-2139-4B9A-8523-4DB9F1A584A4}" destId="{F0AB7B9D-19AB-4F8D-8EC2-9F490454B9D5}" srcOrd="1" destOrd="0" presId="urn:microsoft.com/office/officeart/2005/8/layout/hierarchy3"/>
    <dgm:cxn modelId="{FA95FA5C-0A41-4573-A673-614DCDEAACE0}" type="presOf" srcId="{AB0834B3-D5B8-4A0F-899B-BE2371DD06CE}" destId="{8C2A55DE-5073-4A95-8A89-7C1DC38D7DD2}" srcOrd="0" destOrd="0" presId="urn:microsoft.com/office/officeart/2005/8/layout/hierarchy3"/>
    <dgm:cxn modelId="{195BAF8E-60DB-49AB-9BED-FDE4E2969B97}" srcId="{0D6AA79A-E2A6-407A-839B-40BDA74D9A5F}" destId="{AB0834B3-D5B8-4A0F-899B-BE2371DD06CE}" srcOrd="1" destOrd="0" parTransId="{7BAF408B-122A-4544-91C9-5E06A2438A42}" sibTransId="{7E71AB32-19FA-44D4-B20B-B868EBC1F89C}"/>
    <dgm:cxn modelId="{7E926AD3-68BF-4D49-961F-5E12AD5872B0}" type="presOf" srcId="{31D6CD14-FD99-44E8-9E3E-672B3AA863D6}" destId="{E18522DF-A82F-4DAD-81F8-96EAE341A0A4}" srcOrd="0" destOrd="0" presId="urn:microsoft.com/office/officeart/2005/8/layout/hierarchy3"/>
    <dgm:cxn modelId="{A5BC44AA-A5FE-4EF7-9705-CC4232181F74}" type="presOf" srcId="{804C399B-3AB9-4081-9C73-7D7B28A0355B}" destId="{7CE81F9B-CC4D-454C-B02E-DA28D3E2509D}" srcOrd="0" destOrd="0" presId="urn:microsoft.com/office/officeart/2005/8/layout/hierarchy3"/>
    <dgm:cxn modelId="{EBA2CBFD-1A22-4687-8F6B-48A401D13BD5}" type="presOf" srcId="{62139281-B49A-41D7-9CCE-6A3502DB64BF}" destId="{4E4EBE89-4988-4785-B711-9FCF86CFEF61}" srcOrd="0" destOrd="0" presId="urn:microsoft.com/office/officeart/2005/8/layout/hierarchy3"/>
    <dgm:cxn modelId="{48243AD0-8F1F-4D11-9CC9-AAA325AFDE90}" type="presOf" srcId="{2A8E2CE3-136C-4B5B-9A99-68635922FE0B}" destId="{3D34DFCD-102E-488A-8A87-7E81CD4B9249}" srcOrd="0" destOrd="0" presId="urn:microsoft.com/office/officeart/2005/8/layout/hierarchy3"/>
    <dgm:cxn modelId="{65765404-157C-43E7-A16F-2096472B1B5B}" srcId="{7B9D4193-2139-4B9A-8523-4DB9F1A584A4}" destId="{F3980A1E-633F-4CB4-AFE9-8BF1F0F1451D}" srcOrd="0" destOrd="0" parTransId="{1A33EE14-905B-495E-8728-2FDCFDFEF2A3}" sibTransId="{B39CAC54-F965-4B4E-B79B-D66EC47B88C8}"/>
    <dgm:cxn modelId="{7E8596D7-6D57-4823-B1EB-FBF79A9B1106}" type="presOf" srcId="{7BAF408B-122A-4544-91C9-5E06A2438A42}" destId="{FF304129-BCA3-4263-9397-2A4F73C0CD05}" srcOrd="0" destOrd="0" presId="urn:microsoft.com/office/officeart/2005/8/layout/hierarchy3"/>
    <dgm:cxn modelId="{ADE81CA7-4C0C-416F-978B-627650BCAD0C}" type="presOf" srcId="{5182BCC5-F6EA-44DA-BEE5-1761E08F6B9F}" destId="{0387030A-A7EB-41E4-8727-978E494B4A55}" srcOrd="0" destOrd="0" presId="urn:microsoft.com/office/officeart/2005/8/layout/hierarchy3"/>
    <dgm:cxn modelId="{FC4871DF-5212-41D6-99D9-9D2934675409}" srcId="{79135DB1-913F-40B9-83FF-F947B075DC73}" destId="{8BA8CB70-4CFD-42CF-960D-22BD43F6A995}" srcOrd="0" destOrd="0" parTransId="{F1C7CB12-7CDF-4857-97D8-8A2D0BBF947B}" sibTransId="{96644325-9E43-46D3-A498-2B7948A36672}"/>
    <dgm:cxn modelId="{B3E72629-E06E-4B20-BE8D-424C74C05CF4}" type="presOf" srcId="{0D6AA79A-E2A6-407A-839B-40BDA74D9A5F}" destId="{B000ABF2-3CED-48F7-954C-07E146B6552D}" srcOrd="1" destOrd="0" presId="urn:microsoft.com/office/officeart/2005/8/layout/hierarchy3"/>
    <dgm:cxn modelId="{489E821A-71EB-47D3-AAE5-7D1065D905FD}" srcId="{79135DB1-913F-40B9-83FF-F947B075DC73}" destId="{0D6AA79A-E2A6-407A-839B-40BDA74D9A5F}" srcOrd="1" destOrd="0" parTransId="{16973948-A1FE-4A40-B157-C5C404C7483E}" sibTransId="{7A1058AA-0C83-469D-9BCD-6E1536CA53EB}"/>
    <dgm:cxn modelId="{9F0CD09F-F2A4-404C-B2B4-812988F6E8C5}" srcId="{79135DB1-913F-40B9-83FF-F947B075DC73}" destId="{7B9D4193-2139-4B9A-8523-4DB9F1A584A4}" srcOrd="2" destOrd="0" parTransId="{2E016769-186B-4663-B1E1-8ED8D7D668C0}" sibTransId="{C2E37BBE-D512-4FB6-A16B-DC6262F8353A}"/>
    <dgm:cxn modelId="{CB296968-9B90-453E-88DB-EDC572987157}" type="presOf" srcId="{8BA8CB70-4CFD-42CF-960D-22BD43F6A995}" destId="{06F6EDFE-F62B-4665-98A9-FE93DBB8F1B5}" srcOrd="0" destOrd="0" presId="urn:microsoft.com/office/officeart/2005/8/layout/hierarchy3"/>
    <dgm:cxn modelId="{CCDCCBC3-1809-44D2-A723-BAA090483A3E}" type="presOf" srcId="{79135DB1-913F-40B9-83FF-F947B075DC73}" destId="{B46DA9C9-4FD9-42BE-8F71-E8665FF19770}" srcOrd="0" destOrd="0" presId="urn:microsoft.com/office/officeart/2005/8/layout/hierarchy3"/>
    <dgm:cxn modelId="{D4C0499A-8BC9-4A6E-9414-720E9799E8AC}" type="presOf" srcId="{1A33EE14-905B-495E-8728-2FDCFDFEF2A3}" destId="{C1065028-C440-4344-B855-8AE4E4991281}" srcOrd="0" destOrd="0" presId="urn:microsoft.com/office/officeart/2005/8/layout/hierarchy3"/>
    <dgm:cxn modelId="{63CC12EF-2752-4655-81D2-6B7862CBFB34}" type="presOf" srcId="{F3980A1E-633F-4CB4-AFE9-8BF1F0F1451D}" destId="{0909A284-0692-4D7B-8D61-79ED61232396}" srcOrd="0" destOrd="0" presId="urn:microsoft.com/office/officeart/2005/8/layout/hierarchy3"/>
    <dgm:cxn modelId="{6933704B-5D11-4015-879E-DACC1B7C2990}" type="presOf" srcId="{2ADD0D7D-148B-42A2-BC17-FEFD8C561F30}" destId="{C80BC686-EC84-4417-A89D-72338A7AA1BD}" srcOrd="0" destOrd="0" presId="urn:microsoft.com/office/officeart/2005/8/layout/hierarchy3"/>
    <dgm:cxn modelId="{B5675F4E-2EB5-4AF6-A0AC-BCA63B87EDD3}" type="presOf" srcId="{7B9D4193-2139-4B9A-8523-4DB9F1A584A4}" destId="{4A08ABD0-2206-43A0-9DDD-D48DFBA928C8}" srcOrd="0" destOrd="0" presId="urn:microsoft.com/office/officeart/2005/8/layout/hierarchy3"/>
    <dgm:cxn modelId="{7790F171-D8F1-4634-BE42-C3627AF095C2}" type="presOf" srcId="{84842115-C4BE-4720-BB24-960AA3B6D768}" destId="{048DC1B5-C141-4C69-91C5-A3DF6FFE398B}" srcOrd="0" destOrd="0" presId="urn:microsoft.com/office/officeart/2005/8/layout/hierarchy3"/>
    <dgm:cxn modelId="{C825754E-A434-4C37-B541-7440944FE729}" srcId="{0D6AA79A-E2A6-407A-839B-40BDA74D9A5F}" destId="{2ADD0D7D-148B-42A2-BC17-FEFD8C561F30}" srcOrd="2" destOrd="0" parTransId="{804C399B-3AB9-4081-9C73-7D7B28A0355B}" sibTransId="{88CD671B-FA2D-47BF-B6FE-600844EFE447}"/>
    <dgm:cxn modelId="{C36EA92C-9DDD-44FF-A9C3-7CB1E78C87E0}" srcId="{8BA8CB70-4CFD-42CF-960D-22BD43F6A995}" destId="{5FF93DB0-15D6-4267-B251-AE2DFCFB1239}" srcOrd="0" destOrd="0" parTransId="{5182BCC5-F6EA-44DA-BEE5-1761E08F6B9F}" sibTransId="{47599523-EB49-403B-8AA5-EFD02ADB2536}"/>
    <dgm:cxn modelId="{C2EF8A36-FB0E-4C92-88A0-8AC8F141A0CA}" type="presOf" srcId="{F7B60665-5AD6-4532-BAEB-172DC5F0C385}" destId="{DE5088CE-C194-4E9A-8194-EECACD530E8D}" srcOrd="0" destOrd="0" presId="urn:microsoft.com/office/officeart/2005/8/layout/hierarchy3"/>
    <dgm:cxn modelId="{8C472700-5D45-47C8-9C46-5E587D4467CF}" srcId="{0D6AA79A-E2A6-407A-839B-40BDA74D9A5F}" destId="{2A8E2CE3-136C-4B5B-9A99-68635922FE0B}" srcOrd="0" destOrd="0" parTransId="{F7B60665-5AD6-4532-BAEB-172DC5F0C385}" sibTransId="{CB8E776C-E9CD-4E3B-9DB7-C0691DC1F878}"/>
    <dgm:cxn modelId="{BDE837CD-3F2A-4C92-9E39-5ABD9139C1E9}" type="presParOf" srcId="{B46DA9C9-4FD9-42BE-8F71-E8665FF19770}" destId="{BDBAEFC3-5256-41CF-8694-23F1721A3F5F}" srcOrd="0" destOrd="0" presId="urn:microsoft.com/office/officeart/2005/8/layout/hierarchy3"/>
    <dgm:cxn modelId="{BE25D801-56E1-43FE-B979-B8BA6E467E0B}" type="presParOf" srcId="{BDBAEFC3-5256-41CF-8694-23F1721A3F5F}" destId="{221D0C87-6C1E-4E37-BBE2-BA9C1C1614C2}" srcOrd="0" destOrd="0" presId="urn:microsoft.com/office/officeart/2005/8/layout/hierarchy3"/>
    <dgm:cxn modelId="{718D1A53-D5CB-439E-8B6E-4D470A7320EE}" type="presParOf" srcId="{221D0C87-6C1E-4E37-BBE2-BA9C1C1614C2}" destId="{06F6EDFE-F62B-4665-98A9-FE93DBB8F1B5}" srcOrd="0" destOrd="0" presId="urn:microsoft.com/office/officeart/2005/8/layout/hierarchy3"/>
    <dgm:cxn modelId="{661925B8-B212-4070-938D-AF785CFCDCC8}" type="presParOf" srcId="{221D0C87-6C1E-4E37-BBE2-BA9C1C1614C2}" destId="{170E4EB8-E499-4D78-8135-0142594D940A}" srcOrd="1" destOrd="0" presId="urn:microsoft.com/office/officeart/2005/8/layout/hierarchy3"/>
    <dgm:cxn modelId="{25468DE0-FE19-43ED-86F8-679AB406CB9F}" type="presParOf" srcId="{BDBAEFC3-5256-41CF-8694-23F1721A3F5F}" destId="{CB1B6E98-0B57-4840-B080-35960D2B5626}" srcOrd="1" destOrd="0" presId="urn:microsoft.com/office/officeart/2005/8/layout/hierarchy3"/>
    <dgm:cxn modelId="{4F81DCDA-FBE7-4C16-A325-CA7FD53F0EA0}" type="presParOf" srcId="{CB1B6E98-0B57-4840-B080-35960D2B5626}" destId="{0387030A-A7EB-41E4-8727-978E494B4A55}" srcOrd="0" destOrd="0" presId="urn:microsoft.com/office/officeart/2005/8/layout/hierarchy3"/>
    <dgm:cxn modelId="{8B081343-DCD0-451B-A793-4B7AAAE392C0}" type="presParOf" srcId="{CB1B6E98-0B57-4840-B080-35960D2B5626}" destId="{17C43320-1D11-4FBD-80A6-E20AA59F9C44}" srcOrd="1" destOrd="0" presId="urn:microsoft.com/office/officeart/2005/8/layout/hierarchy3"/>
    <dgm:cxn modelId="{89426C99-FE50-4457-841B-05EAF6E9B0A2}" type="presParOf" srcId="{CB1B6E98-0B57-4840-B080-35960D2B5626}" destId="{139778B1-0AB5-452D-A3A7-4533EB4B774B}" srcOrd="2" destOrd="0" presId="urn:microsoft.com/office/officeart/2005/8/layout/hierarchy3"/>
    <dgm:cxn modelId="{83D71044-7767-4582-A701-1C4FB0247A35}" type="presParOf" srcId="{CB1B6E98-0B57-4840-B080-35960D2B5626}" destId="{E18522DF-A82F-4DAD-81F8-96EAE341A0A4}" srcOrd="3" destOrd="0" presId="urn:microsoft.com/office/officeart/2005/8/layout/hierarchy3"/>
    <dgm:cxn modelId="{0C12C72B-E07B-4827-A385-A24F7844C79D}" type="presParOf" srcId="{B46DA9C9-4FD9-42BE-8F71-E8665FF19770}" destId="{78DD5D12-00F4-44B2-8CEB-8E615A26ADDF}" srcOrd="1" destOrd="0" presId="urn:microsoft.com/office/officeart/2005/8/layout/hierarchy3"/>
    <dgm:cxn modelId="{E6430EC4-600B-4392-98C8-BD6ACA586C38}" type="presParOf" srcId="{78DD5D12-00F4-44B2-8CEB-8E615A26ADDF}" destId="{24CFD64D-554A-44EF-9295-F9C6F792826F}" srcOrd="0" destOrd="0" presId="urn:microsoft.com/office/officeart/2005/8/layout/hierarchy3"/>
    <dgm:cxn modelId="{C1AEAC28-276E-4AEE-B96F-C00E8DD0E4A1}" type="presParOf" srcId="{24CFD64D-554A-44EF-9295-F9C6F792826F}" destId="{8D76E77A-EDD9-4677-B5D2-0BB95A657A68}" srcOrd="0" destOrd="0" presId="urn:microsoft.com/office/officeart/2005/8/layout/hierarchy3"/>
    <dgm:cxn modelId="{094D6A47-5AA9-4466-A5F4-BB5C823BB5A9}" type="presParOf" srcId="{24CFD64D-554A-44EF-9295-F9C6F792826F}" destId="{B000ABF2-3CED-48F7-954C-07E146B6552D}" srcOrd="1" destOrd="0" presId="urn:microsoft.com/office/officeart/2005/8/layout/hierarchy3"/>
    <dgm:cxn modelId="{31E58F40-143E-4CE3-B36F-7F3A18852CC9}" type="presParOf" srcId="{78DD5D12-00F4-44B2-8CEB-8E615A26ADDF}" destId="{2B91D03B-4EBF-4A13-9F8A-CF9C23E3273A}" srcOrd="1" destOrd="0" presId="urn:microsoft.com/office/officeart/2005/8/layout/hierarchy3"/>
    <dgm:cxn modelId="{0FD336E9-90EF-49F8-BB61-2D525EFCCE6E}" type="presParOf" srcId="{2B91D03B-4EBF-4A13-9F8A-CF9C23E3273A}" destId="{DE5088CE-C194-4E9A-8194-EECACD530E8D}" srcOrd="0" destOrd="0" presId="urn:microsoft.com/office/officeart/2005/8/layout/hierarchy3"/>
    <dgm:cxn modelId="{4900EA0E-65FC-48AF-91B4-FD163460DD61}" type="presParOf" srcId="{2B91D03B-4EBF-4A13-9F8A-CF9C23E3273A}" destId="{3D34DFCD-102E-488A-8A87-7E81CD4B9249}" srcOrd="1" destOrd="0" presId="urn:microsoft.com/office/officeart/2005/8/layout/hierarchy3"/>
    <dgm:cxn modelId="{F70F3A9B-31BA-485F-8741-87703316E512}" type="presParOf" srcId="{2B91D03B-4EBF-4A13-9F8A-CF9C23E3273A}" destId="{FF304129-BCA3-4263-9397-2A4F73C0CD05}" srcOrd="2" destOrd="0" presId="urn:microsoft.com/office/officeart/2005/8/layout/hierarchy3"/>
    <dgm:cxn modelId="{A902D225-BF6A-4795-97B2-E26D443A1C56}" type="presParOf" srcId="{2B91D03B-4EBF-4A13-9F8A-CF9C23E3273A}" destId="{8C2A55DE-5073-4A95-8A89-7C1DC38D7DD2}" srcOrd="3" destOrd="0" presId="urn:microsoft.com/office/officeart/2005/8/layout/hierarchy3"/>
    <dgm:cxn modelId="{E64DBBE5-5E3D-4695-A8BF-29507C2282A7}" type="presParOf" srcId="{2B91D03B-4EBF-4A13-9F8A-CF9C23E3273A}" destId="{7CE81F9B-CC4D-454C-B02E-DA28D3E2509D}" srcOrd="4" destOrd="0" presId="urn:microsoft.com/office/officeart/2005/8/layout/hierarchy3"/>
    <dgm:cxn modelId="{75E0EF11-121B-46F0-9C7E-A15BDA90A165}" type="presParOf" srcId="{2B91D03B-4EBF-4A13-9F8A-CF9C23E3273A}" destId="{C80BC686-EC84-4417-A89D-72338A7AA1BD}" srcOrd="5" destOrd="0" presId="urn:microsoft.com/office/officeart/2005/8/layout/hierarchy3"/>
    <dgm:cxn modelId="{384270CA-4D18-4163-9941-EB2DA770C9CA}" type="presParOf" srcId="{B46DA9C9-4FD9-42BE-8F71-E8665FF19770}" destId="{905028D6-1D0A-42DF-93CF-69B129AD3A30}" srcOrd="2" destOrd="0" presId="urn:microsoft.com/office/officeart/2005/8/layout/hierarchy3"/>
    <dgm:cxn modelId="{BAE1CC97-F31E-4EB2-AB13-88F6DD80A235}" type="presParOf" srcId="{905028D6-1D0A-42DF-93CF-69B129AD3A30}" destId="{B5BE624A-AD32-49E4-BF07-FC83AF21EFF3}" srcOrd="0" destOrd="0" presId="urn:microsoft.com/office/officeart/2005/8/layout/hierarchy3"/>
    <dgm:cxn modelId="{2D124559-244E-450C-9DFF-2DAE2DCD1A05}" type="presParOf" srcId="{B5BE624A-AD32-49E4-BF07-FC83AF21EFF3}" destId="{4A08ABD0-2206-43A0-9DDD-D48DFBA928C8}" srcOrd="0" destOrd="0" presId="urn:microsoft.com/office/officeart/2005/8/layout/hierarchy3"/>
    <dgm:cxn modelId="{5571907B-2661-42B7-AE7B-EA51195187B8}" type="presParOf" srcId="{B5BE624A-AD32-49E4-BF07-FC83AF21EFF3}" destId="{F0AB7B9D-19AB-4F8D-8EC2-9F490454B9D5}" srcOrd="1" destOrd="0" presId="urn:microsoft.com/office/officeart/2005/8/layout/hierarchy3"/>
    <dgm:cxn modelId="{67B4B019-DC1E-43E1-9B4E-096BCD8CC54C}" type="presParOf" srcId="{905028D6-1D0A-42DF-93CF-69B129AD3A30}" destId="{D1EE33F8-D2C1-48BE-8C93-C7A00B0BAE84}" srcOrd="1" destOrd="0" presId="urn:microsoft.com/office/officeart/2005/8/layout/hierarchy3"/>
    <dgm:cxn modelId="{D6DCBFFF-BB07-49B5-94CB-0B1A9ABF7844}" type="presParOf" srcId="{D1EE33F8-D2C1-48BE-8C93-C7A00B0BAE84}" destId="{C1065028-C440-4344-B855-8AE4E4991281}" srcOrd="0" destOrd="0" presId="urn:microsoft.com/office/officeart/2005/8/layout/hierarchy3"/>
    <dgm:cxn modelId="{67CC0C6F-1EA4-4E5C-A28D-4F607D4A5F0A}" type="presParOf" srcId="{D1EE33F8-D2C1-48BE-8C93-C7A00B0BAE84}" destId="{0909A284-0692-4D7B-8D61-79ED61232396}" srcOrd="1" destOrd="0" presId="urn:microsoft.com/office/officeart/2005/8/layout/hierarchy3"/>
    <dgm:cxn modelId="{41B66247-3CD3-43BA-970D-8793E8BAFE31}" type="presParOf" srcId="{D1EE33F8-D2C1-48BE-8C93-C7A00B0BAE84}" destId="{4E4EBE89-4988-4785-B711-9FCF86CFEF61}" srcOrd="2" destOrd="0" presId="urn:microsoft.com/office/officeart/2005/8/layout/hierarchy3"/>
    <dgm:cxn modelId="{B049579A-AC9E-4CDA-AE13-544EEA4843B2}" type="presParOf" srcId="{D1EE33F8-D2C1-48BE-8C93-C7A00B0BAE84}" destId="{048DC1B5-C141-4C69-91C5-A3DF6FFE398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5140C-2223-4CF4-8512-8245A9B1186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B7FE36-E1E2-42EE-AB8A-2A4872ED90E5}">
      <dgm:prSet phldrT="[Text]" custT="1"/>
      <dgm:spPr/>
      <dgm:t>
        <a:bodyPr/>
        <a:lstStyle/>
        <a:p>
          <a:r>
            <a:rPr lang="mn-M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C5CED-F684-4784-B90E-304B5E63899A}" type="parTrans" cxnId="{C45047FB-4825-49BD-9E9C-3164BEDF378E}">
      <dgm:prSet/>
      <dgm:spPr/>
      <dgm:t>
        <a:bodyPr/>
        <a:lstStyle/>
        <a:p>
          <a:endParaRPr lang="en-US"/>
        </a:p>
      </dgm:t>
    </dgm:pt>
    <dgm:pt modelId="{361AA6C2-ACB3-4B36-89BC-3C0AD67CD824}" type="sibTrans" cxnId="{C45047FB-4825-49BD-9E9C-3164BEDF378E}">
      <dgm:prSet/>
      <dgm:spPr/>
      <dgm:t>
        <a:bodyPr/>
        <a:lstStyle/>
        <a:p>
          <a:endParaRPr lang="en-US"/>
        </a:p>
      </dgm:t>
    </dgm:pt>
    <dgm:pt modelId="{3000E08B-2918-4647-AA58-9E07367F9621}">
      <dgm:prSet phldrT="[Text]"/>
      <dgm:spPr/>
      <dgm:t>
        <a:bodyPr/>
        <a:lstStyle/>
        <a:p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2016.12.21 – ОҮИТБС-ын Ажлын хэсэг, дэд хэсгийн гишүүд – 17 хүн</a:t>
          </a:r>
          <a:endParaRPr lang="en-US" dirty="0"/>
        </a:p>
      </dgm:t>
    </dgm:pt>
    <dgm:pt modelId="{D6AD0534-0417-405A-AB8E-016A0BBEC569}" type="parTrans" cxnId="{FCF5EAA3-CCA3-45FA-B259-023D82CD4CA3}">
      <dgm:prSet/>
      <dgm:spPr/>
      <dgm:t>
        <a:bodyPr/>
        <a:lstStyle/>
        <a:p>
          <a:endParaRPr lang="en-US"/>
        </a:p>
      </dgm:t>
    </dgm:pt>
    <dgm:pt modelId="{18931128-5F14-4E39-BB0B-FAC2395CB0A6}" type="sibTrans" cxnId="{FCF5EAA3-CCA3-45FA-B259-023D82CD4CA3}">
      <dgm:prSet/>
      <dgm:spPr/>
      <dgm:t>
        <a:bodyPr/>
        <a:lstStyle/>
        <a:p>
          <a:endParaRPr lang="en-US"/>
        </a:p>
      </dgm:t>
    </dgm:pt>
    <dgm:pt modelId="{D1BF77E1-88D4-4330-BD3B-EF4432F05D6B}">
      <dgm:prSet phldrT="[Text]" custT="1"/>
      <dgm:spPr/>
      <dgm:t>
        <a:bodyPr/>
        <a:lstStyle/>
        <a:p>
          <a:r>
            <a:rPr lang="mn-M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ECB04E-509E-482F-8616-C34618867C48}" type="parTrans" cxnId="{746A35B6-63F8-4CB3-9BE2-72B782F5E2E4}">
      <dgm:prSet/>
      <dgm:spPr/>
      <dgm:t>
        <a:bodyPr/>
        <a:lstStyle/>
        <a:p>
          <a:endParaRPr lang="en-US"/>
        </a:p>
      </dgm:t>
    </dgm:pt>
    <dgm:pt modelId="{FD7689E3-6BCE-4AB6-A804-13FD60B6CAE2}" type="sibTrans" cxnId="{746A35B6-63F8-4CB3-9BE2-72B782F5E2E4}">
      <dgm:prSet/>
      <dgm:spPr/>
      <dgm:t>
        <a:bodyPr/>
        <a:lstStyle/>
        <a:p>
          <a:endParaRPr lang="en-US"/>
        </a:p>
      </dgm:t>
    </dgm:pt>
    <dgm:pt modelId="{4728AD94-8B01-448D-88E3-61685ABC74C7}">
      <dgm:prSet phldrT="[Text]"/>
      <dgm:spPr/>
      <dgm:t>
        <a:bodyPr/>
        <a:lstStyle/>
        <a:p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2017.02.16 – Компаниудын санхүүгийн ажилтнууд – 50 хүн </a:t>
          </a:r>
          <a:endParaRPr lang="en-US" dirty="0"/>
        </a:p>
      </dgm:t>
    </dgm:pt>
    <dgm:pt modelId="{74641D7B-9B3C-4A91-A0CF-0F4BD45618A2}" type="parTrans" cxnId="{51325B9E-3964-416D-9BD2-A2C79A8E93C1}">
      <dgm:prSet/>
      <dgm:spPr/>
      <dgm:t>
        <a:bodyPr/>
        <a:lstStyle/>
        <a:p>
          <a:endParaRPr lang="en-US"/>
        </a:p>
      </dgm:t>
    </dgm:pt>
    <dgm:pt modelId="{CADE7317-052E-4804-9823-D1A35535E986}" type="sibTrans" cxnId="{51325B9E-3964-416D-9BD2-A2C79A8E93C1}">
      <dgm:prSet/>
      <dgm:spPr/>
      <dgm:t>
        <a:bodyPr/>
        <a:lstStyle/>
        <a:p>
          <a:endParaRPr lang="en-US"/>
        </a:p>
      </dgm:t>
    </dgm:pt>
    <dgm:pt modelId="{2248BC04-69C9-4EAF-B8BF-62F7FF25F1EA}">
      <dgm:prSet phldrT="[Text]" custT="1"/>
      <dgm:spPr/>
      <dgm:t>
        <a:bodyPr/>
        <a:lstStyle/>
        <a:p>
          <a:r>
            <a:rPr lang="mn-M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61F2DC-DBA6-40D5-A873-05035F523AC2}" type="parTrans" cxnId="{45A6B60B-3BD3-4CC0-9D06-63761612DC95}">
      <dgm:prSet/>
      <dgm:spPr/>
      <dgm:t>
        <a:bodyPr/>
        <a:lstStyle/>
        <a:p>
          <a:endParaRPr lang="en-US"/>
        </a:p>
      </dgm:t>
    </dgm:pt>
    <dgm:pt modelId="{AE0532EE-2DAB-4349-8FDD-70B84728B953}" type="sibTrans" cxnId="{45A6B60B-3BD3-4CC0-9D06-63761612DC95}">
      <dgm:prSet/>
      <dgm:spPr/>
      <dgm:t>
        <a:bodyPr/>
        <a:lstStyle/>
        <a:p>
          <a:endParaRPr lang="en-US"/>
        </a:p>
      </dgm:t>
    </dgm:pt>
    <dgm:pt modelId="{7E57A1DE-E80A-4C68-9D3E-10B73B6ACED8}">
      <dgm:prSet phldrT="[Text]"/>
      <dgm:spPr/>
      <dgm:t>
        <a:bodyPr/>
        <a:lstStyle/>
        <a:p>
          <a:r>
            <a:rPr lang="mn-MN" smtClean="0">
              <a:latin typeface="Arial" panose="020B0604020202020204" pitchFamily="34" charset="0"/>
              <a:cs typeface="Arial" panose="020B0604020202020204" pitchFamily="34" charset="0"/>
            </a:rPr>
            <a:t>2017.11.13 – Иргэний нийгмийн байгууллагууд – </a:t>
          </a:r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19 </a:t>
          </a:r>
          <a:r>
            <a:rPr lang="mn-MN" smtClean="0">
              <a:latin typeface="Arial" panose="020B0604020202020204" pitchFamily="34" charset="0"/>
              <a:cs typeface="Arial" panose="020B0604020202020204" pitchFamily="34" charset="0"/>
            </a:rPr>
            <a:t>хүн</a:t>
          </a:r>
          <a:endParaRPr lang="en-US"/>
        </a:p>
      </dgm:t>
    </dgm:pt>
    <dgm:pt modelId="{7A77C381-1F7D-4C64-9F8E-7894A347EDC6}" type="parTrans" cxnId="{AD538AAA-115B-44BA-9FDF-55FB0CFD59B6}">
      <dgm:prSet/>
      <dgm:spPr/>
      <dgm:t>
        <a:bodyPr/>
        <a:lstStyle/>
        <a:p>
          <a:endParaRPr lang="en-US"/>
        </a:p>
      </dgm:t>
    </dgm:pt>
    <dgm:pt modelId="{0DBA5933-E794-4727-AF9F-0750BAB47D3B}" type="sibTrans" cxnId="{AD538AAA-115B-44BA-9FDF-55FB0CFD59B6}">
      <dgm:prSet/>
      <dgm:spPr/>
      <dgm:t>
        <a:bodyPr/>
        <a:lstStyle/>
        <a:p>
          <a:endParaRPr lang="en-US"/>
        </a:p>
      </dgm:t>
    </dgm:pt>
    <dgm:pt modelId="{1EE05FDB-AB12-4B19-AEE3-DB4089A5B092}">
      <dgm:prSet phldrT="[Text]" custT="1"/>
      <dgm:spPr/>
      <dgm:t>
        <a:bodyPr/>
        <a:lstStyle/>
        <a:p>
          <a:r>
            <a:rPr lang="mn-M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D5EEC3-A342-4AAB-9A92-ABA816D66514}" type="parTrans" cxnId="{3C39EF6E-B8BE-4C06-A1FE-927717BBB8F5}">
      <dgm:prSet/>
      <dgm:spPr/>
      <dgm:t>
        <a:bodyPr/>
        <a:lstStyle/>
        <a:p>
          <a:endParaRPr lang="en-US"/>
        </a:p>
      </dgm:t>
    </dgm:pt>
    <dgm:pt modelId="{E45982DA-EDD8-4C6C-ADC0-A9225A161BE2}" type="sibTrans" cxnId="{3C39EF6E-B8BE-4C06-A1FE-927717BBB8F5}">
      <dgm:prSet/>
      <dgm:spPr/>
      <dgm:t>
        <a:bodyPr/>
        <a:lstStyle/>
        <a:p>
          <a:endParaRPr lang="en-US"/>
        </a:p>
      </dgm:t>
    </dgm:pt>
    <dgm:pt modelId="{1408F33F-5B5A-4969-9D08-BDCAFF2C3E45}">
      <dgm:prSet phldrT="[Text]" custT="1"/>
      <dgm:spPr/>
      <dgm:t>
        <a:bodyPr/>
        <a:lstStyle/>
        <a:p>
          <a:r>
            <a:rPr lang="mn-M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072D3C-6FAE-40D2-8BD3-A05C19D52F7D}" type="parTrans" cxnId="{37A5D2B2-C760-4C12-A66B-1569A0BCBE81}">
      <dgm:prSet/>
      <dgm:spPr/>
      <dgm:t>
        <a:bodyPr/>
        <a:lstStyle/>
        <a:p>
          <a:endParaRPr lang="en-US"/>
        </a:p>
      </dgm:t>
    </dgm:pt>
    <dgm:pt modelId="{C2010F63-215E-46BF-9E4E-81D407391D23}" type="sibTrans" cxnId="{37A5D2B2-C760-4C12-A66B-1569A0BCBE81}">
      <dgm:prSet/>
      <dgm:spPr/>
      <dgm:t>
        <a:bodyPr/>
        <a:lstStyle/>
        <a:p>
          <a:endParaRPr lang="en-US"/>
        </a:p>
      </dgm:t>
    </dgm:pt>
    <dgm:pt modelId="{78571949-2E8F-408E-915F-614CBACA856E}">
      <dgm:prSet phldrT="[Text]" custT="1"/>
      <dgm:spPr/>
      <dgm:t>
        <a:bodyPr/>
        <a:lstStyle/>
        <a:p>
          <a:r>
            <a:rPr lang="mn-M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B94FE-9EDE-45F6-97A1-9444E9A75CB0}" type="parTrans" cxnId="{A39AF11B-426F-40FF-AD51-A78DF156A19F}">
      <dgm:prSet/>
      <dgm:spPr/>
      <dgm:t>
        <a:bodyPr/>
        <a:lstStyle/>
        <a:p>
          <a:endParaRPr lang="en-US"/>
        </a:p>
      </dgm:t>
    </dgm:pt>
    <dgm:pt modelId="{62D6FC43-6952-413B-9E2D-D1860F103C5A}" type="sibTrans" cxnId="{A39AF11B-426F-40FF-AD51-A78DF156A19F}">
      <dgm:prSet/>
      <dgm:spPr/>
      <dgm:t>
        <a:bodyPr/>
        <a:lstStyle/>
        <a:p>
          <a:endParaRPr lang="en-US"/>
        </a:p>
      </dgm:t>
    </dgm:pt>
    <dgm:pt modelId="{9B8525D1-3987-47D6-A820-ED425644090E}">
      <dgm:prSet phldrT="[Text]" custT="1"/>
      <dgm:spPr/>
      <dgm:t>
        <a:bodyPr/>
        <a:lstStyle/>
        <a:p>
          <a:r>
            <a:rPr lang="mn-M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2C2D4-D917-4E7B-8CBF-1C1982376A37}" type="parTrans" cxnId="{E585DAB4-9321-43F4-85EF-7085175EEA89}">
      <dgm:prSet/>
      <dgm:spPr/>
      <dgm:t>
        <a:bodyPr/>
        <a:lstStyle/>
        <a:p>
          <a:endParaRPr lang="en-US"/>
        </a:p>
      </dgm:t>
    </dgm:pt>
    <dgm:pt modelId="{58028343-69C5-4BA7-9F86-A35CEFC78E59}" type="sibTrans" cxnId="{E585DAB4-9321-43F4-85EF-7085175EEA89}">
      <dgm:prSet/>
      <dgm:spPr/>
      <dgm:t>
        <a:bodyPr/>
        <a:lstStyle/>
        <a:p>
          <a:endParaRPr lang="en-US"/>
        </a:p>
      </dgm:t>
    </dgm:pt>
    <dgm:pt modelId="{235E7186-4BE5-4AC9-854A-81E3CA510C4D}">
      <dgm:prSet phldrT="[Text]" custT="1"/>
      <dgm:spPr/>
      <dgm:t>
        <a:bodyPr/>
        <a:lstStyle/>
        <a:p>
          <a:r>
            <a:rPr lang="mn-M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973D9C-811D-49B6-9863-0309E9BBC588}" type="parTrans" cxnId="{32D85A69-77FD-4B07-BA75-63A61E414F0B}">
      <dgm:prSet/>
      <dgm:spPr/>
      <dgm:t>
        <a:bodyPr/>
        <a:lstStyle/>
        <a:p>
          <a:endParaRPr lang="en-US"/>
        </a:p>
      </dgm:t>
    </dgm:pt>
    <dgm:pt modelId="{FF2F90B5-BF95-4759-881C-03409A2202B8}" type="sibTrans" cxnId="{32D85A69-77FD-4B07-BA75-63A61E414F0B}">
      <dgm:prSet/>
      <dgm:spPr/>
      <dgm:t>
        <a:bodyPr/>
        <a:lstStyle/>
        <a:p>
          <a:endParaRPr lang="en-US"/>
        </a:p>
      </dgm:t>
    </dgm:pt>
    <dgm:pt modelId="{4C10ACDB-4BCD-47B5-8042-2164A48A9EEB}">
      <dgm:prSet phldrT="[Text]" custT="1"/>
      <dgm:spPr/>
      <dgm:t>
        <a:bodyPr/>
        <a:lstStyle/>
        <a:p>
          <a:r>
            <a:rPr lang="mn-M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174A76-B888-4810-A68B-F93BEA22F0D0}" type="parTrans" cxnId="{69A46A8E-34FF-4597-B2EF-3A7E8B7B4977}">
      <dgm:prSet/>
      <dgm:spPr/>
      <dgm:t>
        <a:bodyPr/>
        <a:lstStyle/>
        <a:p>
          <a:endParaRPr lang="en-US"/>
        </a:p>
      </dgm:t>
    </dgm:pt>
    <dgm:pt modelId="{6CF812CA-255E-4D0F-B69D-3FF722E67F0C}" type="sibTrans" cxnId="{69A46A8E-34FF-4597-B2EF-3A7E8B7B4977}">
      <dgm:prSet/>
      <dgm:spPr/>
      <dgm:t>
        <a:bodyPr/>
        <a:lstStyle/>
        <a:p>
          <a:endParaRPr lang="en-US"/>
        </a:p>
      </dgm:t>
    </dgm:pt>
    <dgm:pt modelId="{9D88E681-A242-4330-896E-2F5DB8B89D3E}">
      <dgm:prSet phldrT="[Text]"/>
      <dgm:spPr/>
      <dgm:t>
        <a:bodyPr/>
        <a:lstStyle/>
        <a:p>
          <a:r>
            <a:rPr lang="mn-MN" smtClean="0">
              <a:latin typeface="Arial" panose="020B0604020202020204" pitchFamily="34" charset="0"/>
              <a:cs typeface="Arial" panose="020B0604020202020204" pitchFamily="34" charset="0"/>
            </a:rPr>
            <a:t>2017.02.22 – Төрийн байгууллагуудын ажилтнууд – 32 хүн</a:t>
          </a:r>
          <a:endParaRPr lang="en-US" dirty="0"/>
        </a:p>
      </dgm:t>
    </dgm:pt>
    <dgm:pt modelId="{CA89D424-D893-4C36-9671-9039A89F671C}" type="parTrans" cxnId="{6540108C-60F6-42FA-91B7-D0E2AD322B24}">
      <dgm:prSet/>
      <dgm:spPr/>
      <dgm:t>
        <a:bodyPr/>
        <a:lstStyle/>
        <a:p>
          <a:endParaRPr lang="en-US"/>
        </a:p>
      </dgm:t>
    </dgm:pt>
    <dgm:pt modelId="{705F45EB-0199-4F42-8B29-0100FE5C75CD}" type="sibTrans" cxnId="{6540108C-60F6-42FA-91B7-D0E2AD322B24}">
      <dgm:prSet/>
      <dgm:spPr/>
      <dgm:t>
        <a:bodyPr/>
        <a:lstStyle/>
        <a:p>
          <a:endParaRPr lang="en-US"/>
        </a:p>
      </dgm:t>
    </dgm:pt>
    <dgm:pt modelId="{D4B8F904-832B-4631-AD38-6964CADF783C}">
      <dgm:prSet phldrT="[Text]"/>
      <dgm:spPr/>
      <dgm:t>
        <a:bodyPr/>
        <a:lstStyle/>
        <a:p>
          <a:r>
            <a:rPr lang="mn-MN" smtClean="0">
              <a:latin typeface="Arial" panose="020B0604020202020204" pitchFamily="34" charset="0"/>
              <a:cs typeface="Arial" panose="020B0604020202020204" pitchFamily="34" charset="0"/>
            </a:rPr>
            <a:t>2017.04.25 – Компаниудын захирал, санхүүгийн ажилтнууд – 24 хүн</a:t>
          </a:r>
          <a:endParaRPr lang="en-US" dirty="0"/>
        </a:p>
      </dgm:t>
    </dgm:pt>
    <dgm:pt modelId="{EDE1FCB3-B23F-489A-AF8D-442554B0AABC}" type="parTrans" cxnId="{4F5A7B79-DFD0-414F-9DD8-BBE4C19687D9}">
      <dgm:prSet/>
      <dgm:spPr/>
      <dgm:t>
        <a:bodyPr/>
        <a:lstStyle/>
        <a:p>
          <a:endParaRPr lang="en-US"/>
        </a:p>
      </dgm:t>
    </dgm:pt>
    <dgm:pt modelId="{F0BE18E3-9D1F-491B-8053-681082EBD95F}" type="sibTrans" cxnId="{4F5A7B79-DFD0-414F-9DD8-BBE4C19687D9}">
      <dgm:prSet/>
      <dgm:spPr/>
      <dgm:t>
        <a:bodyPr/>
        <a:lstStyle/>
        <a:p>
          <a:endParaRPr lang="en-US"/>
        </a:p>
      </dgm:t>
    </dgm:pt>
    <dgm:pt modelId="{36DEE1FB-D990-4D50-8773-9EF199DD1E24}">
      <dgm:prSet phldrT="[Text]"/>
      <dgm:spPr/>
      <dgm:t>
        <a:bodyPr/>
        <a:lstStyle/>
        <a:p>
          <a:r>
            <a:rPr lang="mn-MN" smtClean="0">
              <a:latin typeface="Arial" panose="020B0604020202020204" pitchFamily="34" charset="0"/>
              <a:cs typeface="Arial" panose="020B0604020202020204" pitchFamily="34" charset="0"/>
            </a:rPr>
            <a:t>2017.05.24-25</a:t>
          </a:r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mn-MN" smtClean="0">
              <a:latin typeface="Arial" panose="020B0604020202020204" pitchFamily="34" charset="0"/>
              <a:cs typeface="Arial" panose="020B0604020202020204" pitchFamily="34" charset="0"/>
            </a:rPr>
            <a:t>Топ 30 компанийн хуулийн зөвлөх, захирлууд – 14 хүн</a:t>
          </a:r>
          <a:endParaRPr lang="en-US" dirty="0"/>
        </a:p>
      </dgm:t>
    </dgm:pt>
    <dgm:pt modelId="{9B6A9467-4837-47FF-832A-90E23036F6DF}" type="parTrans" cxnId="{885AF694-8303-435F-966F-C77A544F8C93}">
      <dgm:prSet/>
      <dgm:spPr/>
      <dgm:t>
        <a:bodyPr/>
        <a:lstStyle/>
        <a:p>
          <a:endParaRPr lang="en-US"/>
        </a:p>
      </dgm:t>
    </dgm:pt>
    <dgm:pt modelId="{19793E2C-AC79-4ADD-A2CF-580703F73DBB}" type="sibTrans" cxnId="{885AF694-8303-435F-966F-C77A544F8C93}">
      <dgm:prSet/>
      <dgm:spPr/>
      <dgm:t>
        <a:bodyPr/>
        <a:lstStyle/>
        <a:p>
          <a:endParaRPr lang="en-US"/>
        </a:p>
      </dgm:t>
    </dgm:pt>
    <dgm:pt modelId="{BBB89320-ACE2-427D-9C5B-153F0787C589}">
      <dgm:prSet phldrT="[Text]"/>
      <dgm:spPr/>
      <dgm:t>
        <a:bodyPr/>
        <a:lstStyle/>
        <a:p>
          <a:r>
            <a:rPr lang="mn-MN" smtClean="0">
              <a:latin typeface="Arial" panose="020B0604020202020204" pitchFamily="34" charset="0"/>
              <a:cs typeface="Arial" panose="020B0604020202020204" pitchFamily="34" charset="0"/>
            </a:rPr>
            <a:t>2017.06.13 – Бүртгэл хариуцсан төрийн байгууллагуудын удирдах ажилтнууд – 19 хүн </a:t>
          </a:r>
          <a:endParaRPr lang="en-US" dirty="0"/>
        </a:p>
      </dgm:t>
    </dgm:pt>
    <dgm:pt modelId="{B1D52D9F-555D-44EF-BF96-8029118AD735}" type="parTrans" cxnId="{5A3EEDF8-BF8F-45F1-A8AF-310475022A40}">
      <dgm:prSet/>
      <dgm:spPr/>
      <dgm:t>
        <a:bodyPr/>
        <a:lstStyle/>
        <a:p>
          <a:endParaRPr lang="en-US"/>
        </a:p>
      </dgm:t>
    </dgm:pt>
    <dgm:pt modelId="{5812D06D-4459-4017-B502-0EB0801244F6}" type="sibTrans" cxnId="{5A3EEDF8-BF8F-45F1-A8AF-310475022A40}">
      <dgm:prSet/>
      <dgm:spPr/>
      <dgm:t>
        <a:bodyPr/>
        <a:lstStyle/>
        <a:p>
          <a:endParaRPr lang="en-US"/>
        </a:p>
      </dgm:t>
    </dgm:pt>
    <dgm:pt modelId="{63BABF8C-7CD7-4EB2-B0D3-7278BC23D7FA}">
      <dgm:prSet phldrT="[Text]"/>
      <dgm:spPr/>
      <dgm:t>
        <a:bodyPr/>
        <a:lstStyle/>
        <a:p>
          <a:r>
            <a:rPr lang="mn-MN" smtClean="0">
              <a:latin typeface="Arial" panose="020B0604020202020204" pitchFamily="34" charset="0"/>
              <a:cs typeface="Arial" panose="020B0604020202020204" pitchFamily="34" charset="0"/>
            </a:rPr>
            <a:t>2017.09.25-26, Монгол-Мяньмарын ОҮИТБС-ын туршлага солилцох семинар – 50 хүн</a:t>
          </a:r>
          <a:endParaRPr lang="en-US" dirty="0"/>
        </a:p>
      </dgm:t>
    </dgm:pt>
    <dgm:pt modelId="{36C713D8-B38A-4FB5-AE19-996154C633A8}" type="parTrans" cxnId="{2CD7865C-263E-42FE-8CDE-442F4534A557}">
      <dgm:prSet/>
      <dgm:spPr/>
      <dgm:t>
        <a:bodyPr/>
        <a:lstStyle/>
        <a:p>
          <a:endParaRPr lang="en-US"/>
        </a:p>
      </dgm:t>
    </dgm:pt>
    <dgm:pt modelId="{067ED78B-DC7E-43D5-9273-C45CB442108E}" type="sibTrans" cxnId="{2CD7865C-263E-42FE-8CDE-442F4534A557}">
      <dgm:prSet/>
      <dgm:spPr/>
      <dgm:t>
        <a:bodyPr/>
        <a:lstStyle/>
        <a:p>
          <a:endParaRPr lang="en-US"/>
        </a:p>
      </dgm:t>
    </dgm:pt>
    <dgm:pt modelId="{79468DC1-5F6F-405E-92B5-20719BD0293F}">
      <dgm:prSet phldrT="[Text]"/>
      <dgm:spPr/>
      <dgm:t>
        <a:bodyPr/>
        <a:lstStyle/>
        <a:p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2017.10.09 – 21 аймгийн сэтгүүлчдийн сургалт, 40 гаруй сэтгүүлчид</a:t>
          </a:r>
          <a:endParaRPr lang="en-US" dirty="0"/>
        </a:p>
      </dgm:t>
    </dgm:pt>
    <dgm:pt modelId="{403FA514-7607-4356-BC95-AB99D9E1A1AB}" type="parTrans" cxnId="{93C02B52-FA92-4A45-AB58-63CAC0B703DF}">
      <dgm:prSet/>
      <dgm:spPr/>
      <dgm:t>
        <a:bodyPr/>
        <a:lstStyle/>
        <a:p>
          <a:endParaRPr lang="en-US"/>
        </a:p>
      </dgm:t>
    </dgm:pt>
    <dgm:pt modelId="{EDCEC86F-E2BD-4828-9305-5AFC63BF376E}" type="sibTrans" cxnId="{93C02B52-FA92-4A45-AB58-63CAC0B703DF}">
      <dgm:prSet/>
      <dgm:spPr/>
      <dgm:t>
        <a:bodyPr/>
        <a:lstStyle/>
        <a:p>
          <a:endParaRPr lang="en-US"/>
        </a:p>
      </dgm:t>
    </dgm:pt>
    <dgm:pt modelId="{EE79F154-4106-4B61-BD07-619978F0331D}" type="pres">
      <dgm:prSet presAssocID="{3DF5140C-2223-4CF4-8512-8245A9B118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2F811-329F-4963-B45A-2444D60368CE}" type="pres">
      <dgm:prSet presAssocID="{0CB7FE36-E1E2-42EE-AB8A-2A4872ED90E5}" presName="composite" presStyleCnt="0"/>
      <dgm:spPr/>
    </dgm:pt>
    <dgm:pt modelId="{212DBBF8-34FE-4D09-8337-A95D3F818058}" type="pres">
      <dgm:prSet presAssocID="{0CB7FE36-E1E2-42EE-AB8A-2A4872ED90E5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00A6-D8AF-4C97-B216-9F84F1EFB121}" type="pres">
      <dgm:prSet presAssocID="{0CB7FE36-E1E2-42EE-AB8A-2A4872ED90E5}" presName="descendantText" presStyleLbl="alignAcc1" presStyleIdx="0" presStyleCnt="9" custLinFactNeighborX="5714" custLinFactNeighborY="-2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0E4D9-124C-4B3A-A4F3-450853A28D9A}" type="pres">
      <dgm:prSet presAssocID="{361AA6C2-ACB3-4B36-89BC-3C0AD67CD824}" presName="sp" presStyleCnt="0"/>
      <dgm:spPr/>
    </dgm:pt>
    <dgm:pt modelId="{509D7F02-79A4-41C1-A13F-9A370B671E9B}" type="pres">
      <dgm:prSet presAssocID="{D1BF77E1-88D4-4330-BD3B-EF4432F05D6B}" presName="composite" presStyleCnt="0"/>
      <dgm:spPr/>
    </dgm:pt>
    <dgm:pt modelId="{924884EF-A991-4B72-B6DF-F8ACE1B76255}" type="pres">
      <dgm:prSet presAssocID="{D1BF77E1-88D4-4330-BD3B-EF4432F05D6B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A4CC4-B69D-4737-A77F-15D287EB062E}" type="pres">
      <dgm:prSet presAssocID="{D1BF77E1-88D4-4330-BD3B-EF4432F05D6B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D3ACC-84C6-4F98-B3C8-39F2D498A673}" type="pres">
      <dgm:prSet presAssocID="{FD7689E3-6BCE-4AB6-A804-13FD60B6CAE2}" presName="sp" presStyleCnt="0"/>
      <dgm:spPr/>
    </dgm:pt>
    <dgm:pt modelId="{338BFCEF-9536-4D2B-9D23-C6F491AAD357}" type="pres">
      <dgm:prSet presAssocID="{2248BC04-69C9-4EAF-B8BF-62F7FF25F1EA}" presName="composite" presStyleCnt="0"/>
      <dgm:spPr/>
    </dgm:pt>
    <dgm:pt modelId="{694ED4AB-7B79-4C7E-80AD-7E54E0F7D5B3}" type="pres">
      <dgm:prSet presAssocID="{2248BC04-69C9-4EAF-B8BF-62F7FF25F1EA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74DF4-2001-44D6-9CCD-D315DD356B71}" type="pres">
      <dgm:prSet presAssocID="{2248BC04-69C9-4EAF-B8BF-62F7FF25F1EA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ECC54-EDDA-4B98-BE94-A9B362D308B2}" type="pres">
      <dgm:prSet presAssocID="{AE0532EE-2DAB-4349-8FDD-70B84728B953}" presName="sp" presStyleCnt="0"/>
      <dgm:spPr/>
    </dgm:pt>
    <dgm:pt modelId="{3B91DA93-A0B9-45BC-A27C-AE4DE20092B2}" type="pres">
      <dgm:prSet presAssocID="{1EE05FDB-AB12-4B19-AEE3-DB4089A5B092}" presName="composite" presStyleCnt="0"/>
      <dgm:spPr/>
    </dgm:pt>
    <dgm:pt modelId="{F7CF96CE-D8A3-4E1D-A8CD-C8F65759F654}" type="pres">
      <dgm:prSet presAssocID="{1EE05FDB-AB12-4B19-AEE3-DB4089A5B092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26DA8-EEA0-4F16-930A-99A069EAF24F}" type="pres">
      <dgm:prSet presAssocID="{1EE05FDB-AB12-4B19-AEE3-DB4089A5B092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2F605-7443-4D1C-8C66-17C59D7BBCDE}" type="pres">
      <dgm:prSet presAssocID="{E45982DA-EDD8-4C6C-ADC0-A9225A161BE2}" presName="sp" presStyleCnt="0"/>
      <dgm:spPr/>
    </dgm:pt>
    <dgm:pt modelId="{B6145671-8D7A-4A9E-AB88-79ED3AF4F5EC}" type="pres">
      <dgm:prSet presAssocID="{1408F33F-5B5A-4969-9D08-BDCAFF2C3E45}" presName="composite" presStyleCnt="0"/>
      <dgm:spPr/>
    </dgm:pt>
    <dgm:pt modelId="{59C7FACA-23D8-472B-9F07-8FA8A8D34B36}" type="pres">
      <dgm:prSet presAssocID="{1408F33F-5B5A-4969-9D08-BDCAFF2C3E45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12D66-FA41-48FC-A517-AE769829F85F}" type="pres">
      <dgm:prSet presAssocID="{1408F33F-5B5A-4969-9D08-BDCAFF2C3E45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94A07-FBDF-4B05-A7A6-D96EE9A88557}" type="pres">
      <dgm:prSet presAssocID="{C2010F63-215E-46BF-9E4E-81D407391D23}" presName="sp" presStyleCnt="0"/>
      <dgm:spPr/>
    </dgm:pt>
    <dgm:pt modelId="{9D009678-F40E-4717-BD6A-1F8AF057C5FF}" type="pres">
      <dgm:prSet presAssocID="{78571949-2E8F-408E-915F-614CBACA856E}" presName="composite" presStyleCnt="0"/>
      <dgm:spPr/>
    </dgm:pt>
    <dgm:pt modelId="{27D508C6-182B-4BDB-833D-C9DBB07687A4}" type="pres">
      <dgm:prSet presAssocID="{78571949-2E8F-408E-915F-614CBACA856E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B92EB-48A0-42A2-A151-784B952CE68F}" type="pres">
      <dgm:prSet presAssocID="{78571949-2E8F-408E-915F-614CBACA856E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6BF0-EAC2-4A0A-93C9-CB35C1DE2096}" type="pres">
      <dgm:prSet presAssocID="{62D6FC43-6952-413B-9E2D-D1860F103C5A}" presName="sp" presStyleCnt="0"/>
      <dgm:spPr/>
    </dgm:pt>
    <dgm:pt modelId="{D4C2F61C-69DE-4BF4-B18C-68AC88645DE7}" type="pres">
      <dgm:prSet presAssocID="{9B8525D1-3987-47D6-A820-ED425644090E}" presName="composite" presStyleCnt="0"/>
      <dgm:spPr/>
    </dgm:pt>
    <dgm:pt modelId="{BBC0FB55-7D2F-4A98-A253-30F11C43EB52}" type="pres">
      <dgm:prSet presAssocID="{9B8525D1-3987-47D6-A820-ED425644090E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AA4C2-2667-4921-8907-D9CBA0C9A452}" type="pres">
      <dgm:prSet presAssocID="{9B8525D1-3987-47D6-A820-ED425644090E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2D079-952D-4762-A48D-AD94C81AB31C}" type="pres">
      <dgm:prSet presAssocID="{58028343-69C5-4BA7-9F86-A35CEFC78E59}" presName="sp" presStyleCnt="0"/>
      <dgm:spPr/>
    </dgm:pt>
    <dgm:pt modelId="{6123F9E0-9DFE-4FB4-9A97-67F07FE1C546}" type="pres">
      <dgm:prSet presAssocID="{235E7186-4BE5-4AC9-854A-81E3CA510C4D}" presName="composite" presStyleCnt="0"/>
      <dgm:spPr/>
    </dgm:pt>
    <dgm:pt modelId="{CA19E20B-F1A9-4CFA-AB18-21F481470A6E}" type="pres">
      <dgm:prSet presAssocID="{235E7186-4BE5-4AC9-854A-81E3CA510C4D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28F30-EA7E-468F-9BB2-F44E12990BB4}" type="pres">
      <dgm:prSet presAssocID="{235E7186-4BE5-4AC9-854A-81E3CA510C4D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51717-B619-4DC0-AC4D-F45A62701E01}" type="pres">
      <dgm:prSet presAssocID="{FF2F90B5-BF95-4759-881C-03409A2202B8}" presName="sp" presStyleCnt="0"/>
      <dgm:spPr/>
    </dgm:pt>
    <dgm:pt modelId="{133E8925-E443-42E4-845D-5D3E1C56DAE0}" type="pres">
      <dgm:prSet presAssocID="{4C10ACDB-4BCD-47B5-8042-2164A48A9EEB}" presName="composite" presStyleCnt="0"/>
      <dgm:spPr/>
    </dgm:pt>
    <dgm:pt modelId="{1EBEDFD0-9DEE-4F21-9AC7-10E7AD5A9301}" type="pres">
      <dgm:prSet presAssocID="{4C10ACDB-4BCD-47B5-8042-2164A48A9EEB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1B173-830E-4F17-8FE6-D0F877EDD9A0}" type="pres">
      <dgm:prSet presAssocID="{4C10ACDB-4BCD-47B5-8042-2164A48A9EEB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EDACC-9356-4152-9723-FA881911FD6D}" type="presOf" srcId="{3DF5140C-2223-4CF4-8512-8245A9B11864}" destId="{EE79F154-4106-4B61-BD07-619978F0331D}" srcOrd="0" destOrd="0" presId="urn:microsoft.com/office/officeart/2005/8/layout/chevron2"/>
    <dgm:cxn modelId="{08B8262A-8689-41B8-ACDB-B5C1F3805A65}" type="presOf" srcId="{0CB7FE36-E1E2-42EE-AB8A-2A4872ED90E5}" destId="{212DBBF8-34FE-4D09-8337-A95D3F818058}" srcOrd="0" destOrd="0" presId="urn:microsoft.com/office/officeart/2005/8/layout/chevron2"/>
    <dgm:cxn modelId="{2CD7865C-263E-42FE-8CDE-442F4534A557}" srcId="{9B8525D1-3987-47D6-A820-ED425644090E}" destId="{63BABF8C-7CD7-4EB2-B0D3-7278BC23D7FA}" srcOrd="0" destOrd="0" parTransId="{36C713D8-B38A-4FB5-AE19-996154C633A8}" sibTransId="{067ED78B-DC7E-43D5-9273-C45CB442108E}"/>
    <dgm:cxn modelId="{E585DAB4-9321-43F4-85EF-7085175EEA89}" srcId="{3DF5140C-2223-4CF4-8512-8245A9B11864}" destId="{9B8525D1-3987-47D6-A820-ED425644090E}" srcOrd="6" destOrd="0" parTransId="{ACC2C2D4-D917-4E7B-8CBF-1C1982376A37}" sibTransId="{58028343-69C5-4BA7-9F86-A35CEFC78E59}"/>
    <dgm:cxn modelId="{FCF5EAA3-CCA3-45FA-B259-023D82CD4CA3}" srcId="{0CB7FE36-E1E2-42EE-AB8A-2A4872ED90E5}" destId="{3000E08B-2918-4647-AA58-9E07367F9621}" srcOrd="0" destOrd="0" parTransId="{D6AD0534-0417-405A-AB8E-016A0BBEC569}" sibTransId="{18931128-5F14-4E39-BB0B-FAC2395CB0A6}"/>
    <dgm:cxn modelId="{648A48AD-A25A-473A-BD69-1B1117AD0737}" type="presOf" srcId="{9B8525D1-3987-47D6-A820-ED425644090E}" destId="{BBC0FB55-7D2F-4A98-A253-30F11C43EB52}" srcOrd="0" destOrd="0" presId="urn:microsoft.com/office/officeart/2005/8/layout/chevron2"/>
    <dgm:cxn modelId="{93C0A17C-8EEB-48E2-AAA5-65891A1FE614}" type="presOf" srcId="{9D88E681-A242-4330-896E-2F5DB8B89D3E}" destId="{51574DF4-2001-44D6-9CCD-D315DD356B71}" srcOrd="0" destOrd="0" presId="urn:microsoft.com/office/officeart/2005/8/layout/chevron2"/>
    <dgm:cxn modelId="{2C06D24D-3F34-4021-A6CE-2E09C2E03307}" type="presOf" srcId="{1EE05FDB-AB12-4B19-AEE3-DB4089A5B092}" destId="{F7CF96CE-D8A3-4E1D-A8CD-C8F65759F654}" srcOrd="0" destOrd="0" presId="urn:microsoft.com/office/officeart/2005/8/layout/chevron2"/>
    <dgm:cxn modelId="{21D179A5-7010-483D-9927-0998EAD68FEF}" type="presOf" srcId="{D4B8F904-832B-4631-AD38-6964CADF783C}" destId="{2D826DA8-EEA0-4F16-930A-99A069EAF24F}" srcOrd="0" destOrd="0" presId="urn:microsoft.com/office/officeart/2005/8/layout/chevron2"/>
    <dgm:cxn modelId="{3C39EF6E-B8BE-4C06-A1FE-927717BBB8F5}" srcId="{3DF5140C-2223-4CF4-8512-8245A9B11864}" destId="{1EE05FDB-AB12-4B19-AEE3-DB4089A5B092}" srcOrd="3" destOrd="0" parTransId="{CDD5EEC3-A342-4AAB-9A92-ABA816D66514}" sibTransId="{E45982DA-EDD8-4C6C-ADC0-A9225A161BE2}"/>
    <dgm:cxn modelId="{6540108C-60F6-42FA-91B7-D0E2AD322B24}" srcId="{2248BC04-69C9-4EAF-B8BF-62F7FF25F1EA}" destId="{9D88E681-A242-4330-896E-2F5DB8B89D3E}" srcOrd="0" destOrd="0" parTransId="{CA89D424-D893-4C36-9671-9039A89F671C}" sibTransId="{705F45EB-0199-4F42-8B29-0100FE5C75CD}"/>
    <dgm:cxn modelId="{AD538AAA-115B-44BA-9FDF-55FB0CFD59B6}" srcId="{4C10ACDB-4BCD-47B5-8042-2164A48A9EEB}" destId="{7E57A1DE-E80A-4C68-9D3E-10B73B6ACED8}" srcOrd="0" destOrd="0" parTransId="{7A77C381-1F7D-4C64-9F8E-7894A347EDC6}" sibTransId="{0DBA5933-E794-4727-AF9F-0750BAB47D3B}"/>
    <dgm:cxn modelId="{93C02B52-FA92-4A45-AB58-63CAC0B703DF}" srcId="{235E7186-4BE5-4AC9-854A-81E3CA510C4D}" destId="{79468DC1-5F6F-405E-92B5-20719BD0293F}" srcOrd="0" destOrd="0" parTransId="{403FA514-7607-4356-BC95-AB99D9E1A1AB}" sibTransId="{EDCEC86F-E2BD-4828-9305-5AFC63BF376E}"/>
    <dgm:cxn modelId="{5A3EEDF8-BF8F-45F1-A8AF-310475022A40}" srcId="{78571949-2E8F-408E-915F-614CBACA856E}" destId="{BBB89320-ACE2-427D-9C5B-153F0787C589}" srcOrd="0" destOrd="0" parTransId="{B1D52D9F-555D-44EF-BF96-8029118AD735}" sibTransId="{5812D06D-4459-4017-B502-0EB0801244F6}"/>
    <dgm:cxn modelId="{85DD55DA-1E51-4DAB-972C-A93093AA7743}" type="presOf" srcId="{3000E08B-2918-4647-AA58-9E07367F9621}" destId="{C34A00A6-D8AF-4C97-B216-9F84F1EFB121}" srcOrd="0" destOrd="0" presId="urn:microsoft.com/office/officeart/2005/8/layout/chevron2"/>
    <dgm:cxn modelId="{D07FA88D-3C1E-49E1-836A-6D257823343D}" type="presOf" srcId="{63BABF8C-7CD7-4EB2-B0D3-7278BC23D7FA}" destId="{95EAA4C2-2667-4921-8907-D9CBA0C9A452}" srcOrd="0" destOrd="0" presId="urn:microsoft.com/office/officeart/2005/8/layout/chevron2"/>
    <dgm:cxn modelId="{3409E7DF-F050-479D-8DA5-83E64A6847AF}" type="presOf" srcId="{D1BF77E1-88D4-4330-BD3B-EF4432F05D6B}" destId="{924884EF-A991-4B72-B6DF-F8ACE1B76255}" srcOrd="0" destOrd="0" presId="urn:microsoft.com/office/officeart/2005/8/layout/chevron2"/>
    <dgm:cxn modelId="{45A6B60B-3BD3-4CC0-9D06-63761612DC95}" srcId="{3DF5140C-2223-4CF4-8512-8245A9B11864}" destId="{2248BC04-69C9-4EAF-B8BF-62F7FF25F1EA}" srcOrd="2" destOrd="0" parTransId="{0561F2DC-DBA6-40D5-A873-05035F523AC2}" sibTransId="{AE0532EE-2DAB-4349-8FDD-70B84728B953}"/>
    <dgm:cxn modelId="{885AF694-8303-435F-966F-C77A544F8C93}" srcId="{1408F33F-5B5A-4969-9D08-BDCAFF2C3E45}" destId="{36DEE1FB-D990-4D50-8773-9EF199DD1E24}" srcOrd="0" destOrd="0" parTransId="{9B6A9467-4837-47FF-832A-90E23036F6DF}" sibTransId="{19793E2C-AC79-4ADD-A2CF-580703F73DBB}"/>
    <dgm:cxn modelId="{C8A9A45D-1E77-42D3-B202-0C79F5679A9E}" type="presOf" srcId="{2248BC04-69C9-4EAF-B8BF-62F7FF25F1EA}" destId="{694ED4AB-7B79-4C7E-80AD-7E54E0F7D5B3}" srcOrd="0" destOrd="0" presId="urn:microsoft.com/office/officeart/2005/8/layout/chevron2"/>
    <dgm:cxn modelId="{4F5A7B79-DFD0-414F-9DD8-BBE4C19687D9}" srcId="{1EE05FDB-AB12-4B19-AEE3-DB4089A5B092}" destId="{D4B8F904-832B-4631-AD38-6964CADF783C}" srcOrd="0" destOrd="0" parTransId="{EDE1FCB3-B23F-489A-AF8D-442554B0AABC}" sibTransId="{F0BE18E3-9D1F-491B-8053-681082EBD95F}"/>
    <dgm:cxn modelId="{C45047FB-4825-49BD-9E9C-3164BEDF378E}" srcId="{3DF5140C-2223-4CF4-8512-8245A9B11864}" destId="{0CB7FE36-E1E2-42EE-AB8A-2A4872ED90E5}" srcOrd="0" destOrd="0" parTransId="{ED8C5CED-F684-4784-B90E-304B5E63899A}" sibTransId="{361AA6C2-ACB3-4B36-89BC-3C0AD67CD824}"/>
    <dgm:cxn modelId="{DCB3428E-14B3-4A53-9B24-229326FB0766}" type="presOf" srcId="{235E7186-4BE5-4AC9-854A-81E3CA510C4D}" destId="{CA19E20B-F1A9-4CFA-AB18-21F481470A6E}" srcOrd="0" destOrd="0" presId="urn:microsoft.com/office/officeart/2005/8/layout/chevron2"/>
    <dgm:cxn modelId="{A39AF11B-426F-40FF-AD51-A78DF156A19F}" srcId="{3DF5140C-2223-4CF4-8512-8245A9B11864}" destId="{78571949-2E8F-408E-915F-614CBACA856E}" srcOrd="5" destOrd="0" parTransId="{DD2B94FE-9EDE-45F6-97A1-9444E9A75CB0}" sibTransId="{62D6FC43-6952-413B-9E2D-D1860F103C5A}"/>
    <dgm:cxn modelId="{746A35B6-63F8-4CB3-9BE2-72B782F5E2E4}" srcId="{3DF5140C-2223-4CF4-8512-8245A9B11864}" destId="{D1BF77E1-88D4-4330-BD3B-EF4432F05D6B}" srcOrd="1" destOrd="0" parTransId="{E1ECB04E-509E-482F-8616-C34618867C48}" sibTransId="{FD7689E3-6BCE-4AB6-A804-13FD60B6CAE2}"/>
    <dgm:cxn modelId="{324C345A-9BCD-4243-B366-E2AA3E85E53E}" type="presOf" srcId="{7E57A1DE-E80A-4C68-9D3E-10B73B6ACED8}" destId="{A861B173-830E-4F17-8FE6-D0F877EDD9A0}" srcOrd="0" destOrd="0" presId="urn:microsoft.com/office/officeart/2005/8/layout/chevron2"/>
    <dgm:cxn modelId="{F8C18DB2-690A-4172-82CD-EC7D8B48D26E}" type="presOf" srcId="{BBB89320-ACE2-427D-9C5B-153F0787C589}" destId="{44FB92EB-48A0-42A2-A151-784B952CE68F}" srcOrd="0" destOrd="0" presId="urn:microsoft.com/office/officeart/2005/8/layout/chevron2"/>
    <dgm:cxn modelId="{B400EACF-A0E5-4214-87E2-375B5249C631}" type="presOf" srcId="{1408F33F-5B5A-4969-9D08-BDCAFF2C3E45}" destId="{59C7FACA-23D8-472B-9F07-8FA8A8D34B36}" srcOrd="0" destOrd="0" presId="urn:microsoft.com/office/officeart/2005/8/layout/chevron2"/>
    <dgm:cxn modelId="{51325B9E-3964-416D-9BD2-A2C79A8E93C1}" srcId="{D1BF77E1-88D4-4330-BD3B-EF4432F05D6B}" destId="{4728AD94-8B01-448D-88E3-61685ABC74C7}" srcOrd="0" destOrd="0" parTransId="{74641D7B-9B3C-4A91-A0CF-0F4BD45618A2}" sibTransId="{CADE7317-052E-4804-9823-D1A35535E986}"/>
    <dgm:cxn modelId="{6A53C465-564D-4D2F-B003-FA61693CAA13}" type="presOf" srcId="{4C10ACDB-4BCD-47B5-8042-2164A48A9EEB}" destId="{1EBEDFD0-9DEE-4F21-9AC7-10E7AD5A9301}" srcOrd="0" destOrd="0" presId="urn:microsoft.com/office/officeart/2005/8/layout/chevron2"/>
    <dgm:cxn modelId="{69A46A8E-34FF-4597-B2EF-3A7E8B7B4977}" srcId="{3DF5140C-2223-4CF4-8512-8245A9B11864}" destId="{4C10ACDB-4BCD-47B5-8042-2164A48A9EEB}" srcOrd="8" destOrd="0" parTransId="{16174A76-B888-4810-A68B-F93BEA22F0D0}" sibTransId="{6CF812CA-255E-4D0F-B69D-3FF722E67F0C}"/>
    <dgm:cxn modelId="{465BF39A-8732-41A5-8BD4-080BBE17B80E}" type="presOf" srcId="{4728AD94-8B01-448D-88E3-61685ABC74C7}" destId="{CF5A4CC4-B69D-4737-A77F-15D287EB062E}" srcOrd="0" destOrd="0" presId="urn:microsoft.com/office/officeart/2005/8/layout/chevron2"/>
    <dgm:cxn modelId="{F7E906B3-9AEE-45BC-992E-D1205CD7D8A5}" type="presOf" srcId="{36DEE1FB-D990-4D50-8773-9EF199DD1E24}" destId="{4C812D66-FA41-48FC-A517-AE769829F85F}" srcOrd="0" destOrd="0" presId="urn:microsoft.com/office/officeart/2005/8/layout/chevron2"/>
    <dgm:cxn modelId="{32D85A69-77FD-4B07-BA75-63A61E414F0B}" srcId="{3DF5140C-2223-4CF4-8512-8245A9B11864}" destId="{235E7186-4BE5-4AC9-854A-81E3CA510C4D}" srcOrd="7" destOrd="0" parTransId="{82973D9C-811D-49B6-9863-0309E9BBC588}" sibTransId="{FF2F90B5-BF95-4759-881C-03409A2202B8}"/>
    <dgm:cxn modelId="{1ADF2CA4-6E7E-4AAA-92BC-FBF2A5F7A7A4}" type="presOf" srcId="{78571949-2E8F-408E-915F-614CBACA856E}" destId="{27D508C6-182B-4BDB-833D-C9DBB07687A4}" srcOrd="0" destOrd="0" presId="urn:microsoft.com/office/officeart/2005/8/layout/chevron2"/>
    <dgm:cxn modelId="{37A5D2B2-C760-4C12-A66B-1569A0BCBE81}" srcId="{3DF5140C-2223-4CF4-8512-8245A9B11864}" destId="{1408F33F-5B5A-4969-9D08-BDCAFF2C3E45}" srcOrd="4" destOrd="0" parTransId="{CF072D3C-6FAE-40D2-8BD3-A05C19D52F7D}" sibTransId="{C2010F63-215E-46BF-9E4E-81D407391D23}"/>
    <dgm:cxn modelId="{6DF305E0-AA01-4582-B61D-193AFE2DD0B3}" type="presOf" srcId="{79468DC1-5F6F-405E-92B5-20719BD0293F}" destId="{A3128F30-EA7E-468F-9BB2-F44E12990BB4}" srcOrd="0" destOrd="0" presId="urn:microsoft.com/office/officeart/2005/8/layout/chevron2"/>
    <dgm:cxn modelId="{D0F51452-6667-4650-B868-45BC9FA8DFDE}" type="presParOf" srcId="{EE79F154-4106-4B61-BD07-619978F0331D}" destId="{8192F811-329F-4963-B45A-2444D60368CE}" srcOrd="0" destOrd="0" presId="urn:microsoft.com/office/officeart/2005/8/layout/chevron2"/>
    <dgm:cxn modelId="{1FC336D1-5813-4E68-8BCF-A7810E3B9DC1}" type="presParOf" srcId="{8192F811-329F-4963-B45A-2444D60368CE}" destId="{212DBBF8-34FE-4D09-8337-A95D3F818058}" srcOrd="0" destOrd="0" presId="urn:microsoft.com/office/officeart/2005/8/layout/chevron2"/>
    <dgm:cxn modelId="{DA4069F8-098E-453D-B8F1-5CFD91512A05}" type="presParOf" srcId="{8192F811-329F-4963-B45A-2444D60368CE}" destId="{C34A00A6-D8AF-4C97-B216-9F84F1EFB121}" srcOrd="1" destOrd="0" presId="urn:microsoft.com/office/officeart/2005/8/layout/chevron2"/>
    <dgm:cxn modelId="{FF1E896E-894D-430D-8A7F-F15DA8E967D1}" type="presParOf" srcId="{EE79F154-4106-4B61-BD07-619978F0331D}" destId="{01C0E4D9-124C-4B3A-A4F3-450853A28D9A}" srcOrd="1" destOrd="0" presId="urn:microsoft.com/office/officeart/2005/8/layout/chevron2"/>
    <dgm:cxn modelId="{23FE52BA-F3E3-4268-B59B-DE60280B6E17}" type="presParOf" srcId="{EE79F154-4106-4B61-BD07-619978F0331D}" destId="{509D7F02-79A4-41C1-A13F-9A370B671E9B}" srcOrd="2" destOrd="0" presId="urn:microsoft.com/office/officeart/2005/8/layout/chevron2"/>
    <dgm:cxn modelId="{6C8DD1BC-5EF4-49D8-84C9-E908ABCC2B3C}" type="presParOf" srcId="{509D7F02-79A4-41C1-A13F-9A370B671E9B}" destId="{924884EF-A991-4B72-B6DF-F8ACE1B76255}" srcOrd="0" destOrd="0" presId="urn:microsoft.com/office/officeart/2005/8/layout/chevron2"/>
    <dgm:cxn modelId="{040694F4-3CC8-4FE9-B4E6-545A7C8451B5}" type="presParOf" srcId="{509D7F02-79A4-41C1-A13F-9A370B671E9B}" destId="{CF5A4CC4-B69D-4737-A77F-15D287EB062E}" srcOrd="1" destOrd="0" presId="urn:microsoft.com/office/officeart/2005/8/layout/chevron2"/>
    <dgm:cxn modelId="{664B2497-4A2A-4026-B49F-CC9625B83EC9}" type="presParOf" srcId="{EE79F154-4106-4B61-BD07-619978F0331D}" destId="{230D3ACC-84C6-4F98-B3C8-39F2D498A673}" srcOrd="3" destOrd="0" presId="urn:microsoft.com/office/officeart/2005/8/layout/chevron2"/>
    <dgm:cxn modelId="{6C7421EF-4272-47CE-917D-6471663E7954}" type="presParOf" srcId="{EE79F154-4106-4B61-BD07-619978F0331D}" destId="{338BFCEF-9536-4D2B-9D23-C6F491AAD357}" srcOrd="4" destOrd="0" presId="urn:microsoft.com/office/officeart/2005/8/layout/chevron2"/>
    <dgm:cxn modelId="{3691E1E0-91EB-4741-8B27-B2AF675B9E1A}" type="presParOf" srcId="{338BFCEF-9536-4D2B-9D23-C6F491AAD357}" destId="{694ED4AB-7B79-4C7E-80AD-7E54E0F7D5B3}" srcOrd="0" destOrd="0" presId="urn:microsoft.com/office/officeart/2005/8/layout/chevron2"/>
    <dgm:cxn modelId="{67AD8D83-063C-4025-8320-E68049F036F2}" type="presParOf" srcId="{338BFCEF-9536-4D2B-9D23-C6F491AAD357}" destId="{51574DF4-2001-44D6-9CCD-D315DD356B71}" srcOrd="1" destOrd="0" presId="urn:microsoft.com/office/officeart/2005/8/layout/chevron2"/>
    <dgm:cxn modelId="{758BEBF6-9AFA-4496-A065-A1FC01299B22}" type="presParOf" srcId="{EE79F154-4106-4B61-BD07-619978F0331D}" destId="{35AECC54-EDDA-4B98-BE94-A9B362D308B2}" srcOrd="5" destOrd="0" presId="urn:microsoft.com/office/officeart/2005/8/layout/chevron2"/>
    <dgm:cxn modelId="{D64A2759-DD56-4DF8-8C74-90BFC354B017}" type="presParOf" srcId="{EE79F154-4106-4B61-BD07-619978F0331D}" destId="{3B91DA93-A0B9-45BC-A27C-AE4DE20092B2}" srcOrd="6" destOrd="0" presId="urn:microsoft.com/office/officeart/2005/8/layout/chevron2"/>
    <dgm:cxn modelId="{F94FD9E0-4C96-4472-8D67-90CA04F8A3FF}" type="presParOf" srcId="{3B91DA93-A0B9-45BC-A27C-AE4DE20092B2}" destId="{F7CF96CE-D8A3-4E1D-A8CD-C8F65759F654}" srcOrd="0" destOrd="0" presId="urn:microsoft.com/office/officeart/2005/8/layout/chevron2"/>
    <dgm:cxn modelId="{BE49C647-1156-47EC-9583-A4965DBE9578}" type="presParOf" srcId="{3B91DA93-A0B9-45BC-A27C-AE4DE20092B2}" destId="{2D826DA8-EEA0-4F16-930A-99A069EAF24F}" srcOrd="1" destOrd="0" presId="urn:microsoft.com/office/officeart/2005/8/layout/chevron2"/>
    <dgm:cxn modelId="{D2EA4F9B-FB04-480E-8274-525B2B664184}" type="presParOf" srcId="{EE79F154-4106-4B61-BD07-619978F0331D}" destId="{E6C2F605-7443-4D1C-8C66-17C59D7BBCDE}" srcOrd="7" destOrd="0" presId="urn:microsoft.com/office/officeart/2005/8/layout/chevron2"/>
    <dgm:cxn modelId="{EF57C6A7-5D86-4BDC-AE9E-CEAD66626C50}" type="presParOf" srcId="{EE79F154-4106-4B61-BD07-619978F0331D}" destId="{B6145671-8D7A-4A9E-AB88-79ED3AF4F5EC}" srcOrd="8" destOrd="0" presId="urn:microsoft.com/office/officeart/2005/8/layout/chevron2"/>
    <dgm:cxn modelId="{CC50AF98-CB7F-431B-8EC5-5B3B850DB2D3}" type="presParOf" srcId="{B6145671-8D7A-4A9E-AB88-79ED3AF4F5EC}" destId="{59C7FACA-23D8-472B-9F07-8FA8A8D34B36}" srcOrd="0" destOrd="0" presId="urn:microsoft.com/office/officeart/2005/8/layout/chevron2"/>
    <dgm:cxn modelId="{4FEFA9A8-725A-4D21-8D6E-1B175F49BD15}" type="presParOf" srcId="{B6145671-8D7A-4A9E-AB88-79ED3AF4F5EC}" destId="{4C812D66-FA41-48FC-A517-AE769829F85F}" srcOrd="1" destOrd="0" presId="urn:microsoft.com/office/officeart/2005/8/layout/chevron2"/>
    <dgm:cxn modelId="{B685B237-16AF-4ED4-97C3-E0B15D63D150}" type="presParOf" srcId="{EE79F154-4106-4B61-BD07-619978F0331D}" destId="{D1A94A07-FBDF-4B05-A7A6-D96EE9A88557}" srcOrd="9" destOrd="0" presId="urn:microsoft.com/office/officeart/2005/8/layout/chevron2"/>
    <dgm:cxn modelId="{5BD4EAB8-DF41-4140-8428-B48A8742FF5E}" type="presParOf" srcId="{EE79F154-4106-4B61-BD07-619978F0331D}" destId="{9D009678-F40E-4717-BD6A-1F8AF057C5FF}" srcOrd="10" destOrd="0" presId="urn:microsoft.com/office/officeart/2005/8/layout/chevron2"/>
    <dgm:cxn modelId="{9B138FFC-38AF-4539-822C-59C1A4A69754}" type="presParOf" srcId="{9D009678-F40E-4717-BD6A-1F8AF057C5FF}" destId="{27D508C6-182B-4BDB-833D-C9DBB07687A4}" srcOrd="0" destOrd="0" presId="urn:microsoft.com/office/officeart/2005/8/layout/chevron2"/>
    <dgm:cxn modelId="{DF2B09B8-0041-4AAA-8749-C7564E6D56CA}" type="presParOf" srcId="{9D009678-F40E-4717-BD6A-1F8AF057C5FF}" destId="{44FB92EB-48A0-42A2-A151-784B952CE68F}" srcOrd="1" destOrd="0" presId="urn:microsoft.com/office/officeart/2005/8/layout/chevron2"/>
    <dgm:cxn modelId="{DB7C974D-E751-46E6-AEE2-2C00EF62E044}" type="presParOf" srcId="{EE79F154-4106-4B61-BD07-619978F0331D}" destId="{200D6BF0-EAC2-4A0A-93C9-CB35C1DE2096}" srcOrd="11" destOrd="0" presId="urn:microsoft.com/office/officeart/2005/8/layout/chevron2"/>
    <dgm:cxn modelId="{BEBE648A-EF85-4906-9648-94CADA81F5C7}" type="presParOf" srcId="{EE79F154-4106-4B61-BD07-619978F0331D}" destId="{D4C2F61C-69DE-4BF4-B18C-68AC88645DE7}" srcOrd="12" destOrd="0" presId="urn:microsoft.com/office/officeart/2005/8/layout/chevron2"/>
    <dgm:cxn modelId="{230BC319-15DF-4045-BD77-A130F9C31FB8}" type="presParOf" srcId="{D4C2F61C-69DE-4BF4-B18C-68AC88645DE7}" destId="{BBC0FB55-7D2F-4A98-A253-30F11C43EB52}" srcOrd="0" destOrd="0" presId="urn:microsoft.com/office/officeart/2005/8/layout/chevron2"/>
    <dgm:cxn modelId="{006FD6C7-B6C4-4175-8F08-EAFBAEE0F718}" type="presParOf" srcId="{D4C2F61C-69DE-4BF4-B18C-68AC88645DE7}" destId="{95EAA4C2-2667-4921-8907-D9CBA0C9A452}" srcOrd="1" destOrd="0" presId="urn:microsoft.com/office/officeart/2005/8/layout/chevron2"/>
    <dgm:cxn modelId="{C9F0E716-6EDF-4D33-ACCD-E29C3246E554}" type="presParOf" srcId="{EE79F154-4106-4B61-BD07-619978F0331D}" destId="{FE42D079-952D-4762-A48D-AD94C81AB31C}" srcOrd="13" destOrd="0" presId="urn:microsoft.com/office/officeart/2005/8/layout/chevron2"/>
    <dgm:cxn modelId="{9FA13B25-8ACF-49B9-AB38-75D647F68334}" type="presParOf" srcId="{EE79F154-4106-4B61-BD07-619978F0331D}" destId="{6123F9E0-9DFE-4FB4-9A97-67F07FE1C546}" srcOrd="14" destOrd="0" presId="urn:microsoft.com/office/officeart/2005/8/layout/chevron2"/>
    <dgm:cxn modelId="{4EC2C04B-AF53-4A6A-959C-3D2C564C55E2}" type="presParOf" srcId="{6123F9E0-9DFE-4FB4-9A97-67F07FE1C546}" destId="{CA19E20B-F1A9-4CFA-AB18-21F481470A6E}" srcOrd="0" destOrd="0" presId="urn:microsoft.com/office/officeart/2005/8/layout/chevron2"/>
    <dgm:cxn modelId="{D59A504C-01C5-41C9-9AFE-7B2A19E83E2E}" type="presParOf" srcId="{6123F9E0-9DFE-4FB4-9A97-67F07FE1C546}" destId="{A3128F30-EA7E-468F-9BB2-F44E12990BB4}" srcOrd="1" destOrd="0" presId="urn:microsoft.com/office/officeart/2005/8/layout/chevron2"/>
    <dgm:cxn modelId="{06F8CBBD-7672-48BE-9E4D-9113958206E9}" type="presParOf" srcId="{EE79F154-4106-4B61-BD07-619978F0331D}" destId="{1B151717-B619-4DC0-AC4D-F45A62701E01}" srcOrd="15" destOrd="0" presId="urn:microsoft.com/office/officeart/2005/8/layout/chevron2"/>
    <dgm:cxn modelId="{A942E72D-577D-4945-B82F-78659E976FEF}" type="presParOf" srcId="{EE79F154-4106-4B61-BD07-619978F0331D}" destId="{133E8925-E443-42E4-845D-5D3E1C56DAE0}" srcOrd="16" destOrd="0" presId="urn:microsoft.com/office/officeart/2005/8/layout/chevron2"/>
    <dgm:cxn modelId="{E85FBD2D-901B-4FE1-B841-AC592D833B72}" type="presParOf" srcId="{133E8925-E443-42E4-845D-5D3E1C56DAE0}" destId="{1EBEDFD0-9DEE-4F21-9AC7-10E7AD5A9301}" srcOrd="0" destOrd="0" presId="urn:microsoft.com/office/officeart/2005/8/layout/chevron2"/>
    <dgm:cxn modelId="{C6B4904C-7EFB-4202-83A8-564C18762EA9}" type="presParOf" srcId="{133E8925-E443-42E4-845D-5D3E1C56DAE0}" destId="{A861B173-830E-4F17-8FE6-D0F877EDD9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DE4D8-49B3-4F28-A3C8-EC06591B40A4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D4F7A2-1329-46BF-9969-76F1B6016A95}">
      <dgm:prSet phldrT="[Text]"/>
      <dgm:spPr/>
      <dgm:t>
        <a:bodyPr/>
        <a:lstStyle/>
        <a:p>
          <a:r>
            <a:rPr lang="mn-MN" dirty="0"/>
            <a:t>УИХ-ын гишүүд, Засгийн газрын байгууллагуудын дунд дугуй ширээний уулзалтууд</a:t>
          </a:r>
          <a:endParaRPr lang="en-US" dirty="0"/>
        </a:p>
      </dgm:t>
    </dgm:pt>
    <dgm:pt modelId="{52D53B0B-CE91-44AD-B6C6-8E409D230D90}" type="parTrans" cxnId="{95880F23-03C1-43A6-82D0-845FC9AF16FB}">
      <dgm:prSet/>
      <dgm:spPr/>
      <dgm:t>
        <a:bodyPr/>
        <a:lstStyle/>
        <a:p>
          <a:endParaRPr lang="en-US"/>
        </a:p>
      </dgm:t>
    </dgm:pt>
    <dgm:pt modelId="{71B864A3-D51F-4436-8816-1670345B5791}" type="sibTrans" cxnId="{95880F23-03C1-43A6-82D0-845FC9AF16FB}">
      <dgm:prSet/>
      <dgm:spPr/>
      <dgm:t>
        <a:bodyPr/>
        <a:lstStyle/>
        <a:p>
          <a:endParaRPr lang="en-US"/>
        </a:p>
      </dgm:t>
    </dgm:pt>
    <dgm:pt modelId="{78801B56-50A7-4C40-93DD-28DB58BD5F72}">
      <dgm:prSet phldrT="[Text]"/>
      <dgm:spPr>
        <a:solidFill>
          <a:srgbClr val="00B050"/>
        </a:solidFill>
      </dgm:spPr>
      <dgm:t>
        <a:bodyPr/>
        <a:lstStyle/>
        <a:p>
          <a:r>
            <a:rPr lang="mn-MN" dirty="0"/>
            <a:t>Компаниудад зориулсан сургалтууд</a:t>
          </a:r>
          <a:endParaRPr lang="en-US" dirty="0"/>
        </a:p>
      </dgm:t>
    </dgm:pt>
    <dgm:pt modelId="{B3C2FDB6-FAEA-4562-8A0E-9DD2699D4C8C}" type="parTrans" cxnId="{2628F315-B113-471F-9506-D332DA3F2381}">
      <dgm:prSet/>
      <dgm:spPr/>
      <dgm:t>
        <a:bodyPr/>
        <a:lstStyle/>
        <a:p>
          <a:endParaRPr lang="en-US"/>
        </a:p>
      </dgm:t>
    </dgm:pt>
    <dgm:pt modelId="{176D583F-46B3-43E1-A683-84EAE0E0B478}" type="sibTrans" cxnId="{2628F315-B113-471F-9506-D332DA3F2381}">
      <dgm:prSet/>
      <dgm:spPr/>
      <dgm:t>
        <a:bodyPr/>
        <a:lstStyle/>
        <a:p>
          <a:endParaRPr lang="en-US"/>
        </a:p>
      </dgm:t>
    </dgm:pt>
    <dgm:pt modelId="{75260B7E-4684-4274-9C4B-C0F0EF303A0F}">
      <dgm:prSet phldrT="[Text]"/>
      <dgm:spPr/>
      <dgm:t>
        <a:bodyPr/>
        <a:lstStyle/>
        <a:p>
          <a:r>
            <a:rPr lang="mn-MN" dirty="0"/>
            <a:t>Иргэний Нийгмийн Байгууллагуудад зориулсан сургалтууд</a:t>
          </a:r>
          <a:endParaRPr lang="en-US" dirty="0"/>
        </a:p>
      </dgm:t>
    </dgm:pt>
    <dgm:pt modelId="{78FE9C43-B0FB-4349-BCAE-707F5869054D}" type="parTrans" cxnId="{7406DC27-1D68-4DA9-9FF7-819A93634F7A}">
      <dgm:prSet/>
      <dgm:spPr/>
      <dgm:t>
        <a:bodyPr/>
        <a:lstStyle/>
        <a:p>
          <a:endParaRPr lang="en-US"/>
        </a:p>
      </dgm:t>
    </dgm:pt>
    <dgm:pt modelId="{2DB74466-FA63-4E44-99DE-BF7AFECB9221}" type="sibTrans" cxnId="{7406DC27-1D68-4DA9-9FF7-819A93634F7A}">
      <dgm:prSet/>
      <dgm:spPr/>
      <dgm:t>
        <a:bodyPr/>
        <a:lstStyle/>
        <a:p>
          <a:endParaRPr lang="en-US"/>
        </a:p>
      </dgm:t>
    </dgm:pt>
    <dgm:pt modelId="{692F84BF-0C4B-4869-A557-0DFB41D659DD}" type="pres">
      <dgm:prSet presAssocID="{81DDE4D8-49B3-4F28-A3C8-EC06591B40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A2E9A8-EEA9-4CBD-B331-BF6739D0D6DE}" type="pres">
      <dgm:prSet presAssocID="{EDD4F7A2-1329-46BF-9969-76F1B6016A95}" presName="composite" presStyleCnt="0"/>
      <dgm:spPr/>
    </dgm:pt>
    <dgm:pt modelId="{22978C72-A206-423F-A9B0-B619FD5C7B4D}" type="pres">
      <dgm:prSet presAssocID="{EDD4F7A2-1329-46BF-9969-76F1B6016A95}" presName="bentUpArrow1" presStyleLbl="alignImgPlace1" presStyleIdx="0" presStyleCnt="2" custLinFactNeighborX="-23046" custLinFactNeighborY="4373"/>
      <dgm:spPr/>
    </dgm:pt>
    <dgm:pt modelId="{4C1CBBF2-8C4A-402B-87B4-E6EFAF330E89}" type="pres">
      <dgm:prSet presAssocID="{EDD4F7A2-1329-46BF-9969-76F1B6016A95}" presName="ParentText" presStyleLbl="node1" presStyleIdx="0" presStyleCnt="3" custScaleX="1688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67394-8758-4699-B82B-6B1E5FD99978}" type="pres">
      <dgm:prSet presAssocID="{EDD4F7A2-1329-46BF-9969-76F1B6016A9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F13C304-864F-4162-BF4D-5844D0C79714}" type="pres">
      <dgm:prSet presAssocID="{71B864A3-D51F-4436-8816-1670345B5791}" presName="sibTrans" presStyleCnt="0"/>
      <dgm:spPr/>
    </dgm:pt>
    <dgm:pt modelId="{CF816C4A-0111-4AD1-AA1B-EE1D93BE7FA5}" type="pres">
      <dgm:prSet presAssocID="{78801B56-50A7-4C40-93DD-28DB58BD5F72}" presName="composite" presStyleCnt="0"/>
      <dgm:spPr/>
    </dgm:pt>
    <dgm:pt modelId="{641C5A17-2D2B-4671-A3C8-4A01A2EAF7BB}" type="pres">
      <dgm:prSet presAssocID="{78801B56-50A7-4C40-93DD-28DB58BD5F72}" presName="bentUpArrow1" presStyleLbl="alignImgPlace1" presStyleIdx="1" presStyleCnt="2" custLinFactNeighborX="-1921" custLinFactNeighborY="6559"/>
      <dgm:spPr/>
    </dgm:pt>
    <dgm:pt modelId="{8C350814-A60E-45C1-874D-956600664749}" type="pres">
      <dgm:prSet presAssocID="{78801B56-50A7-4C40-93DD-28DB58BD5F72}" presName="ParentText" presStyleLbl="node1" presStyleIdx="1" presStyleCnt="3" custScaleX="1329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E6DE-B5F8-489B-8169-64D5AFB4C589}" type="pres">
      <dgm:prSet presAssocID="{78801B56-50A7-4C40-93DD-28DB58BD5F7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21681E1-8C77-427A-A6AF-4A580C06FAEC}" type="pres">
      <dgm:prSet presAssocID="{176D583F-46B3-43E1-A683-84EAE0E0B478}" presName="sibTrans" presStyleCnt="0"/>
      <dgm:spPr/>
    </dgm:pt>
    <dgm:pt modelId="{87093555-4B11-4197-8855-8F805A0B739A}" type="pres">
      <dgm:prSet presAssocID="{75260B7E-4684-4274-9C4B-C0F0EF303A0F}" presName="composite" presStyleCnt="0"/>
      <dgm:spPr/>
    </dgm:pt>
    <dgm:pt modelId="{E4C46C54-10D2-4618-968C-05460AAAED8A}" type="pres">
      <dgm:prSet presAssocID="{75260B7E-4684-4274-9C4B-C0F0EF303A0F}" presName="ParentText" presStyleLbl="node1" presStyleIdx="2" presStyleCnt="3" custScaleX="1350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80F23-03C1-43A6-82D0-845FC9AF16FB}" srcId="{81DDE4D8-49B3-4F28-A3C8-EC06591B40A4}" destId="{EDD4F7A2-1329-46BF-9969-76F1B6016A95}" srcOrd="0" destOrd="0" parTransId="{52D53B0B-CE91-44AD-B6C6-8E409D230D90}" sibTransId="{71B864A3-D51F-4436-8816-1670345B5791}"/>
    <dgm:cxn modelId="{7406DC27-1D68-4DA9-9FF7-819A93634F7A}" srcId="{81DDE4D8-49B3-4F28-A3C8-EC06591B40A4}" destId="{75260B7E-4684-4274-9C4B-C0F0EF303A0F}" srcOrd="2" destOrd="0" parTransId="{78FE9C43-B0FB-4349-BCAE-707F5869054D}" sibTransId="{2DB74466-FA63-4E44-99DE-BF7AFECB9221}"/>
    <dgm:cxn modelId="{767372B7-A4D4-40F3-B004-2F2CEA2418AC}" type="presOf" srcId="{75260B7E-4684-4274-9C4B-C0F0EF303A0F}" destId="{E4C46C54-10D2-4618-968C-05460AAAED8A}" srcOrd="0" destOrd="0" presId="urn:microsoft.com/office/officeart/2005/8/layout/StepDownProcess"/>
    <dgm:cxn modelId="{7E4B11AA-F579-4F9E-813D-646A94E446DA}" type="presOf" srcId="{EDD4F7A2-1329-46BF-9969-76F1B6016A95}" destId="{4C1CBBF2-8C4A-402B-87B4-E6EFAF330E89}" srcOrd="0" destOrd="0" presId="urn:microsoft.com/office/officeart/2005/8/layout/StepDownProcess"/>
    <dgm:cxn modelId="{F70EA8B8-31BC-47BA-8B3A-EC136BB838B1}" type="presOf" srcId="{81DDE4D8-49B3-4F28-A3C8-EC06591B40A4}" destId="{692F84BF-0C4B-4869-A557-0DFB41D659DD}" srcOrd="0" destOrd="0" presId="urn:microsoft.com/office/officeart/2005/8/layout/StepDownProcess"/>
    <dgm:cxn modelId="{8855F26B-B530-48D3-9CCA-0550F130F21A}" type="presOf" srcId="{78801B56-50A7-4C40-93DD-28DB58BD5F72}" destId="{8C350814-A60E-45C1-874D-956600664749}" srcOrd="0" destOrd="0" presId="urn:microsoft.com/office/officeart/2005/8/layout/StepDownProcess"/>
    <dgm:cxn modelId="{2628F315-B113-471F-9506-D332DA3F2381}" srcId="{81DDE4D8-49B3-4F28-A3C8-EC06591B40A4}" destId="{78801B56-50A7-4C40-93DD-28DB58BD5F72}" srcOrd="1" destOrd="0" parTransId="{B3C2FDB6-FAEA-4562-8A0E-9DD2699D4C8C}" sibTransId="{176D583F-46B3-43E1-A683-84EAE0E0B478}"/>
    <dgm:cxn modelId="{6A0ECA48-DBC8-4A36-BBB9-D98194BFF2E1}" type="presParOf" srcId="{692F84BF-0C4B-4869-A557-0DFB41D659DD}" destId="{BBA2E9A8-EEA9-4CBD-B331-BF6739D0D6DE}" srcOrd="0" destOrd="0" presId="urn:microsoft.com/office/officeart/2005/8/layout/StepDownProcess"/>
    <dgm:cxn modelId="{83EE9E85-FF26-4D81-8030-8BF833E3EC1C}" type="presParOf" srcId="{BBA2E9A8-EEA9-4CBD-B331-BF6739D0D6DE}" destId="{22978C72-A206-423F-A9B0-B619FD5C7B4D}" srcOrd="0" destOrd="0" presId="urn:microsoft.com/office/officeart/2005/8/layout/StepDownProcess"/>
    <dgm:cxn modelId="{5701BD56-A4B6-4F6C-961B-415E096A4E76}" type="presParOf" srcId="{BBA2E9A8-EEA9-4CBD-B331-BF6739D0D6DE}" destId="{4C1CBBF2-8C4A-402B-87B4-E6EFAF330E89}" srcOrd="1" destOrd="0" presId="urn:microsoft.com/office/officeart/2005/8/layout/StepDownProcess"/>
    <dgm:cxn modelId="{9D634A55-B772-4993-B9CA-E4A73D9ABAD0}" type="presParOf" srcId="{BBA2E9A8-EEA9-4CBD-B331-BF6739D0D6DE}" destId="{03267394-8758-4699-B82B-6B1E5FD99978}" srcOrd="2" destOrd="0" presId="urn:microsoft.com/office/officeart/2005/8/layout/StepDownProcess"/>
    <dgm:cxn modelId="{A13D21BD-D3BF-407C-91D9-8A74DFB1A955}" type="presParOf" srcId="{692F84BF-0C4B-4869-A557-0DFB41D659DD}" destId="{1F13C304-864F-4162-BF4D-5844D0C79714}" srcOrd="1" destOrd="0" presId="urn:microsoft.com/office/officeart/2005/8/layout/StepDownProcess"/>
    <dgm:cxn modelId="{EB0083EC-FEE4-44D0-8D50-D3D4DC95E226}" type="presParOf" srcId="{692F84BF-0C4B-4869-A557-0DFB41D659DD}" destId="{CF816C4A-0111-4AD1-AA1B-EE1D93BE7FA5}" srcOrd="2" destOrd="0" presId="urn:microsoft.com/office/officeart/2005/8/layout/StepDownProcess"/>
    <dgm:cxn modelId="{EA718325-565D-4D02-980A-E077BE19EAAC}" type="presParOf" srcId="{CF816C4A-0111-4AD1-AA1B-EE1D93BE7FA5}" destId="{641C5A17-2D2B-4671-A3C8-4A01A2EAF7BB}" srcOrd="0" destOrd="0" presId="urn:microsoft.com/office/officeart/2005/8/layout/StepDownProcess"/>
    <dgm:cxn modelId="{2721FD90-6486-4199-92B3-A758DDD3BAF1}" type="presParOf" srcId="{CF816C4A-0111-4AD1-AA1B-EE1D93BE7FA5}" destId="{8C350814-A60E-45C1-874D-956600664749}" srcOrd="1" destOrd="0" presId="urn:microsoft.com/office/officeart/2005/8/layout/StepDownProcess"/>
    <dgm:cxn modelId="{189637F1-EC62-49A8-8FE8-9930965CDB82}" type="presParOf" srcId="{CF816C4A-0111-4AD1-AA1B-EE1D93BE7FA5}" destId="{9284E6DE-B5F8-489B-8169-64D5AFB4C589}" srcOrd="2" destOrd="0" presId="urn:microsoft.com/office/officeart/2005/8/layout/StepDownProcess"/>
    <dgm:cxn modelId="{EFADB29F-F597-4FF0-B77C-5EE68EEFB86C}" type="presParOf" srcId="{692F84BF-0C4B-4869-A557-0DFB41D659DD}" destId="{221681E1-8C77-427A-A6AF-4A580C06FAEC}" srcOrd="3" destOrd="0" presId="urn:microsoft.com/office/officeart/2005/8/layout/StepDownProcess"/>
    <dgm:cxn modelId="{FD5BA724-726E-48E2-9022-81601FD9085E}" type="presParOf" srcId="{692F84BF-0C4B-4869-A557-0DFB41D659DD}" destId="{87093555-4B11-4197-8855-8F805A0B739A}" srcOrd="4" destOrd="0" presId="urn:microsoft.com/office/officeart/2005/8/layout/StepDownProcess"/>
    <dgm:cxn modelId="{1A95091F-E357-4420-A9F0-68AF747BC0AE}" type="presParOf" srcId="{87093555-4B11-4197-8855-8F805A0B739A}" destId="{E4C46C54-10D2-4618-968C-05460AAAED8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DBBF8-34FE-4D09-8337-A95D3F818058}">
      <dsp:nvSpPr>
        <dsp:cNvPr id="0" name=""/>
        <dsp:cNvSpPr/>
      </dsp:nvSpPr>
      <dsp:spPr>
        <a:xfrm rot="5400000">
          <a:off x="-102356" y="106035"/>
          <a:ext cx="682377" cy="4776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42510"/>
        <a:ext cx="477664" cy="204713"/>
      </dsp:txXfrm>
    </dsp:sp>
    <dsp:sp modelId="{C34A00A6-D8AF-4C97-B216-9F84F1EFB121}">
      <dsp:nvSpPr>
        <dsp:cNvPr id="0" name=""/>
        <dsp:cNvSpPr/>
      </dsp:nvSpPr>
      <dsp:spPr>
        <a:xfrm rot="5400000">
          <a:off x="5026298" y="-4548634"/>
          <a:ext cx="443778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2016.12.21 – ОҮИТБС-ын Ажлын хэсэг, дэд хэсгийн гишүүд – 17 хүн</a:t>
          </a:r>
          <a:endParaRPr lang="en-US" sz="1800" kern="1200" dirty="0"/>
        </a:p>
      </dsp:txBody>
      <dsp:txXfrm rot="-5400000">
        <a:off x="477664" y="21663"/>
        <a:ext cx="9519384" cy="400452"/>
      </dsp:txXfrm>
    </dsp:sp>
    <dsp:sp modelId="{924884EF-A991-4B72-B6DF-F8ACE1B76255}">
      <dsp:nvSpPr>
        <dsp:cNvPr id="0" name=""/>
        <dsp:cNvSpPr/>
      </dsp:nvSpPr>
      <dsp:spPr>
        <a:xfrm rot="5400000">
          <a:off x="-102356" y="723477"/>
          <a:ext cx="682377" cy="4776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859952"/>
        <a:ext cx="477664" cy="204713"/>
      </dsp:txXfrm>
    </dsp:sp>
    <dsp:sp modelId="{CF5A4CC4-B69D-4737-A77F-15D287EB062E}">
      <dsp:nvSpPr>
        <dsp:cNvPr id="0" name=""/>
        <dsp:cNvSpPr/>
      </dsp:nvSpPr>
      <dsp:spPr>
        <a:xfrm rot="5400000">
          <a:off x="5026415" y="-3927630"/>
          <a:ext cx="443545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2017.02.16 – Компаниудын санхүүгийн ажилтнууд – 50 хүн </a:t>
          </a:r>
          <a:endParaRPr lang="en-US" sz="1800" kern="1200" dirty="0"/>
        </a:p>
      </dsp:txBody>
      <dsp:txXfrm rot="-5400000">
        <a:off x="477664" y="642773"/>
        <a:ext cx="9519395" cy="400241"/>
      </dsp:txXfrm>
    </dsp:sp>
    <dsp:sp modelId="{694ED4AB-7B79-4C7E-80AD-7E54E0F7D5B3}">
      <dsp:nvSpPr>
        <dsp:cNvPr id="0" name=""/>
        <dsp:cNvSpPr/>
      </dsp:nvSpPr>
      <dsp:spPr>
        <a:xfrm rot="5400000">
          <a:off x="-102356" y="1340920"/>
          <a:ext cx="682377" cy="4776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477395"/>
        <a:ext cx="477664" cy="204713"/>
      </dsp:txXfrm>
    </dsp:sp>
    <dsp:sp modelId="{51574DF4-2001-44D6-9CCD-D315DD356B71}">
      <dsp:nvSpPr>
        <dsp:cNvPr id="0" name=""/>
        <dsp:cNvSpPr/>
      </dsp:nvSpPr>
      <dsp:spPr>
        <a:xfrm rot="5400000">
          <a:off x="5026415" y="-3310187"/>
          <a:ext cx="443545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smtClean="0">
              <a:latin typeface="Arial" panose="020B0604020202020204" pitchFamily="34" charset="0"/>
              <a:cs typeface="Arial" panose="020B0604020202020204" pitchFamily="34" charset="0"/>
            </a:rPr>
            <a:t>2017.02.22 – Төрийн байгууллагуудын ажилтнууд – 32 хүн</a:t>
          </a:r>
          <a:endParaRPr lang="en-US" sz="1800" kern="1200" dirty="0"/>
        </a:p>
      </dsp:txBody>
      <dsp:txXfrm rot="-5400000">
        <a:off x="477664" y="1260216"/>
        <a:ext cx="9519395" cy="400241"/>
      </dsp:txXfrm>
    </dsp:sp>
    <dsp:sp modelId="{F7CF96CE-D8A3-4E1D-A8CD-C8F65759F654}">
      <dsp:nvSpPr>
        <dsp:cNvPr id="0" name=""/>
        <dsp:cNvSpPr/>
      </dsp:nvSpPr>
      <dsp:spPr>
        <a:xfrm rot="5400000">
          <a:off x="-102356" y="1958362"/>
          <a:ext cx="682377" cy="4776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094837"/>
        <a:ext cx="477664" cy="204713"/>
      </dsp:txXfrm>
    </dsp:sp>
    <dsp:sp modelId="{2D826DA8-EEA0-4F16-930A-99A069EAF24F}">
      <dsp:nvSpPr>
        <dsp:cNvPr id="0" name=""/>
        <dsp:cNvSpPr/>
      </dsp:nvSpPr>
      <dsp:spPr>
        <a:xfrm rot="5400000">
          <a:off x="5026415" y="-2692744"/>
          <a:ext cx="443545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smtClean="0">
              <a:latin typeface="Arial" panose="020B0604020202020204" pitchFamily="34" charset="0"/>
              <a:cs typeface="Arial" panose="020B0604020202020204" pitchFamily="34" charset="0"/>
            </a:rPr>
            <a:t>2017.04.25 – Компаниудын захирал, санхүүгийн ажилтнууд – 24 хүн</a:t>
          </a:r>
          <a:endParaRPr lang="en-US" sz="1800" kern="1200" dirty="0"/>
        </a:p>
      </dsp:txBody>
      <dsp:txXfrm rot="-5400000">
        <a:off x="477664" y="1877659"/>
        <a:ext cx="9519395" cy="400241"/>
      </dsp:txXfrm>
    </dsp:sp>
    <dsp:sp modelId="{59C7FACA-23D8-472B-9F07-8FA8A8D34B36}">
      <dsp:nvSpPr>
        <dsp:cNvPr id="0" name=""/>
        <dsp:cNvSpPr/>
      </dsp:nvSpPr>
      <dsp:spPr>
        <a:xfrm rot="5400000">
          <a:off x="-102356" y="2575805"/>
          <a:ext cx="682377" cy="47766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2280"/>
        <a:ext cx="477664" cy="204713"/>
      </dsp:txXfrm>
    </dsp:sp>
    <dsp:sp modelId="{4C812D66-FA41-48FC-A517-AE769829F85F}">
      <dsp:nvSpPr>
        <dsp:cNvPr id="0" name=""/>
        <dsp:cNvSpPr/>
      </dsp:nvSpPr>
      <dsp:spPr>
        <a:xfrm rot="5400000">
          <a:off x="5026415" y="-2075302"/>
          <a:ext cx="443545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smtClean="0">
              <a:latin typeface="Arial" panose="020B0604020202020204" pitchFamily="34" charset="0"/>
              <a:cs typeface="Arial" panose="020B0604020202020204" pitchFamily="34" charset="0"/>
            </a:rPr>
            <a:t>2017.05.24-25</a:t>
          </a:r>
          <a:r>
            <a:rPr lang="en-US" sz="1800" kern="120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mn-MN" sz="1800" kern="1200" smtClean="0">
              <a:latin typeface="Arial" panose="020B0604020202020204" pitchFamily="34" charset="0"/>
              <a:cs typeface="Arial" panose="020B0604020202020204" pitchFamily="34" charset="0"/>
            </a:rPr>
            <a:t>Топ 30 компанийн хуулийн зөвлөх, захирлууд – 14 хүн</a:t>
          </a:r>
          <a:endParaRPr lang="en-US" sz="1800" kern="1200" dirty="0"/>
        </a:p>
      </dsp:txBody>
      <dsp:txXfrm rot="-5400000">
        <a:off x="477664" y="2495101"/>
        <a:ext cx="9519395" cy="400241"/>
      </dsp:txXfrm>
    </dsp:sp>
    <dsp:sp modelId="{27D508C6-182B-4BDB-833D-C9DBB07687A4}">
      <dsp:nvSpPr>
        <dsp:cNvPr id="0" name=""/>
        <dsp:cNvSpPr/>
      </dsp:nvSpPr>
      <dsp:spPr>
        <a:xfrm rot="5400000">
          <a:off x="-102356" y="3193247"/>
          <a:ext cx="682377" cy="4776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329722"/>
        <a:ext cx="477664" cy="204713"/>
      </dsp:txXfrm>
    </dsp:sp>
    <dsp:sp modelId="{44FB92EB-48A0-42A2-A151-784B952CE68F}">
      <dsp:nvSpPr>
        <dsp:cNvPr id="0" name=""/>
        <dsp:cNvSpPr/>
      </dsp:nvSpPr>
      <dsp:spPr>
        <a:xfrm rot="5400000">
          <a:off x="5026415" y="-1457859"/>
          <a:ext cx="443545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smtClean="0">
              <a:latin typeface="Arial" panose="020B0604020202020204" pitchFamily="34" charset="0"/>
              <a:cs typeface="Arial" panose="020B0604020202020204" pitchFamily="34" charset="0"/>
            </a:rPr>
            <a:t>2017.06.13 – Бүртгэл хариуцсан төрийн байгууллагуудын удирдах ажилтнууд – 19 хүн </a:t>
          </a:r>
          <a:endParaRPr lang="en-US" sz="1800" kern="1200" dirty="0"/>
        </a:p>
      </dsp:txBody>
      <dsp:txXfrm rot="-5400000">
        <a:off x="477664" y="3112544"/>
        <a:ext cx="9519395" cy="400241"/>
      </dsp:txXfrm>
    </dsp:sp>
    <dsp:sp modelId="{BBC0FB55-7D2F-4A98-A253-30F11C43EB52}">
      <dsp:nvSpPr>
        <dsp:cNvPr id="0" name=""/>
        <dsp:cNvSpPr/>
      </dsp:nvSpPr>
      <dsp:spPr>
        <a:xfrm rot="5400000">
          <a:off x="-102356" y="3810690"/>
          <a:ext cx="682377" cy="4776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947165"/>
        <a:ext cx="477664" cy="204713"/>
      </dsp:txXfrm>
    </dsp:sp>
    <dsp:sp modelId="{95EAA4C2-2667-4921-8907-D9CBA0C9A452}">
      <dsp:nvSpPr>
        <dsp:cNvPr id="0" name=""/>
        <dsp:cNvSpPr/>
      </dsp:nvSpPr>
      <dsp:spPr>
        <a:xfrm rot="5400000">
          <a:off x="5026415" y="-840417"/>
          <a:ext cx="443545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smtClean="0">
              <a:latin typeface="Arial" panose="020B0604020202020204" pitchFamily="34" charset="0"/>
              <a:cs typeface="Arial" panose="020B0604020202020204" pitchFamily="34" charset="0"/>
            </a:rPr>
            <a:t>2017.09.25-26, Монгол-Мяньмарын ОҮИТБС-ын туршлага солилцох семинар – 50 хүн</a:t>
          </a:r>
          <a:endParaRPr lang="en-US" sz="1800" kern="1200" dirty="0"/>
        </a:p>
      </dsp:txBody>
      <dsp:txXfrm rot="-5400000">
        <a:off x="477664" y="3729986"/>
        <a:ext cx="9519395" cy="400241"/>
      </dsp:txXfrm>
    </dsp:sp>
    <dsp:sp modelId="{CA19E20B-F1A9-4CFA-AB18-21F481470A6E}">
      <dsp:nvSpPr>
        <dsp:cNvPr id="0" name=""/>
        <dsp:cNvSpPr/>
      </dsp:nvSpPr>
      <dsp:spPr>
        <a:xfrm rot="5400000">
          <a:off x="-102356" y="4428132"/>
          <a:ext cx="682377" cy="4776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564607"/>
        <a:ext cx="477664" cy="204713"/>
      </dsp:txXfrm>
    </dsp:sp>
    <dsp:sp modelId="{A3128F30-EA7E-468F-9BB2-F44E12990BB4}">
      <dsp:nvSpPr>
        <dsp:cNvPr id="0" name=""/>
        <dsp:cNvSpPr/>
      </dsp:nvSpPr>
      <dsp:spPr>
        <a:xfrm rot="5400000">
          <a:off x="5026415" y="-222974"/>
          <a:ext cx="443545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2017.10.09 – 21 аймгийн сэтгүүлчдийн сургалт, 40 гаруй сэтгүүлчид</a:t>
          </a:r>
          <a:endParaRPr lang="en-US" sz="1800" kern="1200" dirty="0"/>
        </a:p>
      </dsp:txBody>
      <dsp:txXfrm rot="-5400000">
        <a:off x="477664" y="4347429"/>
        <a:ext cx="9519395" cy="400241"/>
      </dsp:txXfrm>
    </dsp:sp>
    <dsp:sp modelId="{1EBEDFD0-9DEE-4F21-9AC7-10E7AD5A9301}">
      <dsp:nvSpPr>
        <dsp:cNvPr id="0" name=""/>
        <dsp:cNvSpPr/>
      </dsp:nvSpPr>
      <dsp:spPr>
        <a:xfrm rot="5400000">
          <a:off x="-102356" y="5045575"/>
          <a:ext cx="682377" cy="4776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5182050"/>
        <a:ext cx="477664" cy="204713"/>
      </dsp:txXfrm>
    </dsp:sp>
    <dsp:sp modelId="{A861B173-830E-4F17-8FE6-D0F877EDD9A0}">
      <dsp:nvSpPr>
        <dsp:cNvPr id="0" name=""/>
        <dsp:cNvSpPr/>
      </dsp:nvSpPr>
      <dsp:spPr>
        <a:xfrm rot="5400000">
          <a:off x="5026415" y="394467"/>
          <a:ext cx="443545" cy="954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800" kern="1200" smtClean="0">
              <a:latin typeface="Arial" panose="020B0604020202020204" pitchFamily="34" charset="0"/>
              <a:cs typeface="Arial" panose="020B0604020202020204" pitchFamily="34" charset="0"/>
            </a:rPr>
            <a:t>2017.11.13 – Иргэний нийгмийн байгууллагууд – </a:t>
          </a:r>
          <a:r>
            <a:rPr lang="en-US" sz="1800" kern="1200" smtClean="0">
              <a:latin typeface="Arial" panose="020B0604020202020204" pitchFamily="34" charset="0"/>
              <a:cs typeface="Arial" panose="020B0604020202020204" pitchFamily="34" charset="0"/>
            </a:rPr>
            <a:t>19 </a:t>
          </a:r>
          <a:r>
            <a:rPr lang="mn-MN" sz="1800" kern="1200" smtClean="0">
              <a:latin typeface="Arial" panose="020B0604020202020204" pitchFamily="34" charset="0"/>
              <a:cs typeface="Arial" panose="020B0604020202020204" pitchFamily="34" charset="0"/>
            </a:rPr>
            <a:t>хүн</a:t>
          </a:r>
          <a:endParaRPr lang="en-US" sz="1800" kern="1200"/>
        </a:p>
      </dsp:txBody>
      <dsp:txXfrm rot="-5400000">
        <a:off x="477664" y="4964870"/>
        <a:ext cx="9519395" cy="400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8C72-A206-423F-A9B0-B619FD5C7B4D}">
      <dsp:nvSpPr>
        <dsp:cNvPr id="0" name=""/>
        <dsp:cNvSpPr/>
      </dsp:nvSpPr>
      <dsp:spPr>
        <a:xfrm rot="5400000">
          <a:off x="2283258" y="1411606"/>
          <a:ext cx="1201958" cy="1368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1CBBF2-8C4A-402B-87B4-E6EFAF330E89}">
      <dsp:nvSpPr>
        <dsp:cNvPr id="0" name=""/>
        <dsp:cNvSpPr/>
      </dsp:nvSpPr>
      <dsp:spPr>
        <a:xfrm>
          <a:off x="1583659" y="26650"/>
          <a:ext cx="3416413" cy="14163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/>
            <a:t>УИХ-ын гишүүд, Засгийн газрын байгууллагуудын дунд дугуй ширээний уулзалтууд</a:t>
          </a:r>
          <a:endParaRPr lang="en-US" sz="2000" kern="1200" dirty="0"/>
        </a:p>
      </dsp:txBody>
      <dsp:txXfrm>
        <a:off x="1652810" y="95801"/>
        <a:ext cx="3278111" cy="1278005"/>
      </dsp:txXfrm>
    </dsp:sp>
    <dsp:sp modelId="{03267394-8758-4699-B82B-6B1E5FD99978}">
      <dsp:nvSpPr>
        <dsp:cNvPr id="0" name=""/>
        <dsp:cNvSpPr/>
      </dsp:nvSpPr>
      <dsp:spPr>
        <a:xfrm>
          <a:off x="4303561" y="161727"/>
          <a:ext cx="1471621" cy="1144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C5A17-2D2B-4671-A3C8-4A01A2EAF7BB}">
      <dsp:nvSpPr>
        <dsp:cNvPr id="0" name=""/>
        <dsp:cNvSpPr/>
      </dsp:nvSpPr>
      <dsp:spPr>
        <a:xfrm rot="5400000">
          <a:off x="4221447" y="3028862"/>
          <a:ext cx="1201958" cy="1368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559672"/>
            <a:satOff val="4356"/>
            <a:lumOff val="10875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50814-A60E-45C1-874D-956600664749}">
      <dsp:nvSpPr>
        <dsp:cNvPr id="0" name=""/>
        <dsp:cNvSpPr/>
      </dsp:nvSpPr>
      <dsp:spPr>
        <a:xfrm>
          <a:off x="3595590" y="1617631"/>
          <a:ext cx="2690785" cy="1416307"/>
        </a:xfrm>
        <a:prstGeom prst="roundRect">
          <a:avLst>
            <a:gd name="adj" fmla="val 16670"/>
          </a:avLst>
        </a:prstGeom>
        <a:solidFill>
          <a:srgbClr val="00B050"/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/>
            <a:t>Компаниудад зориулсан сургалтууд</a:t>
          </a:r>
          <a:endParaRPr lang="en-US" sz="2000" kern="1200" dirty="0"/>
        </a:p>
      </dsp:txBody>
      <dsp:txXfrm>
        <a:off x="3664741" y="1686782"/>
        <a:ext cx="2552483" cy="1278005"/>
      </dsp:txXfrm>
    </dsp:sp>
    <dsp:sp modelId="{9284E6DE-B5F8-489B-8169-64D5AFB4C589}">
      <dsp:nvSpPr>
        <dsp:cNvPr id="0" name=""/>
        <dsp:cNvSpPr/>
      </dsp:nvSpPr>
      <dsp:spPr>
        <a:xfrm>
          <a:off x="5952678" y="1752708"/>
          <a:ext cx="1471621" cy="1144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46C54-10D2-4618-968C-05460AAAED8A}">
      <dsp:nvSpPr>
        <dsp:cNvPr id="0" name=""/>
        <dsp:cNvSpPr/>
      </dsp:nvSpPr>
      <dsp:spPr>
        <a:xfrm>
          <a:off x="5607522" y="3208612"/>
          <a:ext cx="2733135" cy="14163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715622"/>
                <a:satOff val="3658"/>
                <a:lumOff val="8236"/>
                <a:alphaOff val="0"/>
                <a:tint val="96000"/>
                <a:lumMod val="102000"/>
              </a:schemeClr>
            </a:gs>
            <a:gs pos="100000">
              <a:schemeClr val="accent5">
                <a:hueOff val="-3715622"/>
                <a:satOff val="3658"/>
                <a:lumOff val="823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/>
            <a:t>Иргэний Нийгмийн Байгууллагуудад зориулсан сургалтууд</a:t>
          </a:r>
          <a:endParaRPr lang="en-US" sz="2000" kern="1200" dirty="0"/>
        </a:p>
      </dsp:txBody>
      <dsp:txXfrm>
        <a:off x="5676673" y="3277763"/>
        <a:ext cx="2594833" cy="127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8CAC-7C32-4199-9662-143BD9E963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E2E3E-5F3F-47D0-BDA6-EEF4D460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2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2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3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DFFA88-5596-43DE-9423-2EF320527BB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EFAB43-6DD6-4695-9A9A-2A208979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2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GzzmmjFE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mn-M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Ашиг хүртэгч эцсийн эздийн ил тод байдал дэлхий нийтийн норм, нэн тэргүүний асуудал болох нь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4765" y="3996266"/>
            <a:ext cx="6998257" cy="2001121"/>
          </a:xfrm>
        </p:spPr>
        <p:txBody>
          <a:bodyPr>
            <a:normAutofit lnSpcReduction="10000"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Монголын ОҮЗСТөслийн ажлын алба</a:t>
            </a:r>
          </a:p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Б.Дэлгэрмаа</a:t>
            </a:r>
          </a:p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2018.12.11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6" y="1"/>
            <a:ext cx="10018713" cy="857250"/>
          </a:xfrm>
        </p:spPr>
        <p:txBody>
          <a:bodyPr/>
          <a:lstStyle/>
          <a:p>
            <a:r>
              <a:rPr lang="mn-MN" dirty="0" smtClean="0"/>
              <a:t>Аж ахуйн нэгжийн төрлүүд</a:t>
            </a:r>
            <a:r>
              <a:rPr lang="en-US" dirty="0" smtClean="0"/>
              <a:t> </a:t>
            </a:r>
            <a:r>
              <a:rPr lang="mn-MN" dirty="0" smtClean="0"/>
              <a:t>ба эзэмшил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609495"/>
              </p:ext>
            </p:extLst>
          </p:nvPr>
        </p:nvGraphicFramePr>
        <p:xfrm>
          <a:off x="1285876" y="1395411"/>
          <a:ext cx="10301288" cy="447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69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64" b="8360"/>
          <a:stretch/>
        </p:blipFill>
        <p:spPr>
          <a:xfrm>
            <a:off x="1589879" y="1057275"/>
            <a:ext cx="10321925" cy="47863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41486" y="1"/>
            <a:ext cx="10018713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n-MN" smtClean="0"/>
              <a:t>Аж ахуйн нэгжийн төрлүүд</a:t>
            </a:r>
            <a:r>
              <a:rPr lang="en-US" smtClean="0"/>
              <a:t> </a:t>
            </a:r>
            <a:r>
              <a:rPr lang="mn-MN" smtClean="0"/>
              <a:t>ба эзэмшил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9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1"/>
            <a:ext cx="10018713" cy="793376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2017 онд хэрэгжүүлсэн ажлууд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41294"/>
            <a:ext cx="10548283" cy="5325035"/>
          </a:xfrm>
        </p:spPr>
        <p:txBody>
          <a:bodyPr anchor="t">
            <a:noAutofit/>
          </a:bodyPr>
          <a:lstStyle/>
          <a:p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Зорилт 1: Үндэсний бодлоготой уялдуулна.</a:t>
            </a:r>
          </a:p>
          <a:p>
            <a:pPr lvl="1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Нээлттэй засгийн түншлэлтэй уулзалт зохион байгуулж, үйл ажиллагааг танилцуулж, мэдээлэл солилцож байна</a:t>
            </a:r>
          </a:p>
          <a:p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Зорилт 2: Институтын хүрээг тодорхойлно. </a:t>
            </a:r>
          </a:p>
          <a:p>
            <a:pPr lvl="1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Төрийн байгууллагуудтай цуврал уулзалтуудыг зохион байгуулсан.</a:t>
            </a:r>
          </a:p>
          <a:p>
            <a:pPr marL="0" indent="0">
              <a:buNone/>
            </a:pPr>
            <a:endParaRPr lang="mn-M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374900"/>
              </p:ext>
            </p:extLst>
          </p:nvPr>
        </p:nvGraphicFramePr>
        <p:xfrm>
          <a:off x="1955801" y="1228725"/>
          <a:ext cx="10018712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3287" y="1"/>
            <a:ext cx="10018713" cy="793376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2017 онд хэрэгжүүлсэн ажлууд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79" y="786654"/>
            <a:ext cx="972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Зорилт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3: Нэр томъёо, тодорхойлолт, хамрах хүрээг баталсан – 260 гаруй оролцогчид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82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3287" y="1"/>
            <a:ext cx="10018713" cy="793376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2017 онд хэрэгжүүлсэн ажлууд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79" y="931556"/>
            <a:ext cx="611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Зорилт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5: Нөлөөллийн ажил - Нэвтрүүлэг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40" r="41027" b="8784"/>
          <a:stretch/>
        </p:blipFill>
        <p:spPr>
          <a:xfrm>
            <a:off x="1468579" y="1764696"/>
            <a:ext cx="2957345" cy="2486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8579" y="1393221"/>
            <a:ext cx="509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https://www.youtube.com/watch?v=LXGzzmmjFEc</a:t>
            </a:r>
            <a:r>
              <a:rPr lang="en-US" dirty="0"/>
              <a:t>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/>
          <a:srcRect l="6676" t="4451" r="7961" b="10945"/>
          <a:stretch/>
        </p:blipFill>
        <p:spPr>
          <a:xfrm>
            <a:off x="5529147" y="2883977"/>
            <a:ext cx="4743450" cy="26431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4254" y="2083976"/>
            <a:ext cx="6154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Зорилт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5: Нөлөөллийн ажил: МҮОНТ-ээр </a:t>
            </a:r>
          </a:p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оролцогч талуудын шууд хэлэлцүүлэг</a:t>
            </a:r>
            <a:endParaRPr lang="en-US" sz="2400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5"/>
          <a:srcRect l="24590" t="10116" r="24695" b="11195"/>
          <a:stretch/>
        </p:blipFill>
        <p:spPr>
          <a:xfrm rot="19843716">
            <a:off x="2578320" y="4137740"/>
            <a:ext cx="2818151" cy="24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34D59-9A89-438C-BC9F-F5C51BC1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9511"/>
            <a:ext cx="10655105" cy="980311"/>
          </a:xfrm>
        </p:spPr>
        <p:txBody>
          <a:bodyPr>
            <a:noAutofit/>
          </a:bodyPr>
          <a:lstStyle/>
          <a:p>
            <a:pPr algn="ctr"/>
            <a:r>
              <a:rPr lang="mn-MN" sz="3600" b="1" dirty="0"/>
              <a:t>АШИГ ХҮРТЭГЧ ЭЦСИЙН ЭЗДИЙГ ИЛ ТОД БОЛГОХ ЗАМЫН ЗУРГИЙН ДАГУУ 2018 ОНД ХИЙСЭН АЖИЛ</a:t>
            </a:r>
            <a:endParaRPr lang="en-US" sz="36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2470D148-06D5-4A3B-834B-C9878AE36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232052"/>
              </p:ext>
            </p:extLst>
          </p:nvPr>
        </p:nvGraphicFramePr>
        <p:xfrm>
          <a:off x="1377095" y="1892106"/>
          <a:ext cx="9924317" cy="465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49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1"/>
            <a:ext cx="10018713" cy="793376"/>
          </a:xfrm>
        </p:spPr>
        <p:txBody>
          <a:bodyPr>
            <a:noAutofit/>
          </a:bodyPr>
          <a:lstStyle/>
          <a:p>
            <a:r>
              <a:rPr lang="mn-M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Ач холбогдол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095" y="941294"/>
            <a:ext cx="10292788" cy="5325035"/>
          </a:xfrm>
        </p:spPr>
        <p:txBody>
          <a:bodyPr anchor="t">
            <a:normAutofit/>
          </a:bodyPr>
          <a:lstStyle/>
          <a:p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Компаниудын хариуцлага нэмэгдэнэ</a:t>
            </a:r>
          </a:p>
          <a:p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Итгэлцэл бий болно</a:t>
            </a:r>
          </a:p>
          <a:p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Авилгын эрсдэлийг бууруулна</a:t>
            </a:r>
          </a:p>
          <a:p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Шударга өрсөлдөөний орчныг бий болгоход хувь нэмэр оруулна</a:t>
            </a:r>
          </a:p>
          <a:p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Улмаар улс төрөөс ангид бизнес нь илүү тогтвортой, эрүүл, үр ашигтай байна</a:t>
            </a:r>
            <a:endParaRPr lang="mn-M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mn-M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n-M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257300"/>
            <a:ext cx="10018713" cy="1752599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Хамтын ажиллагааг </a:t>
            </a:r>
            <a:b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хэрхэн өргөжүүлэх вэ?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4000" dirty="0" smtClean="0"/>
              <a:t>Баярлалаа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502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1"/>
            <a:ext cx="10018713" cy="1028700"/>
          </a:xfrm>
        </p:spPr>
        <p:txBody>
          <a:bodyPr/>
          <a:lstStyle/>
          <a:p>
            <a:r>
              <a:rPr lang="mn-MN" dirty="0" smtClean="0"/>
              <a:t>Яагаад?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05" t="12042" r="3591" b="5184"/>
          <a:stretch/>
        </p:blipFill>
        <p:spPr>
          <a:xfrm>
            <a:off x="2173287" y="1214438"/>
            <a:ext cx="9479760" cy="49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1"/>
            <a:ext cx="10018713" cy="1028700"/>
          </a:xfrm>
        </p:spPr>
        <p:txBody>
          <a:bodyPr/>
          <a:lstStyle/>
          <a:p>
            <a:r>
              <a:rPr lang="mn-MN" dirty="0" smtClean="0"/>
              <a:t>Яагаад?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2897" y="3267074"/>
            <a:ext cx="10018713" cy="3590926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GFIR-</a:t>
            </a:r>
            <a:r>
              <a:rPr lang="mn-MN" sz="3200" dirty="0" smtClean="0"/>
              <a:t>ын мэдээлснээр 2011 оноос хойш хөгжиж буй орнууд жилд 1 их наяд ам.долларыг авилгал, хээл хахуультай холбоотойгоор алддаг, энэ тоо улам бүр өсч байна</a:t>
            </a:r>
            <a:r>
              <a:rPr lang="en-US" sz="3200" dirty="0" smtClean="0"/>
              <a:t> /Global Financial Integrity Report/</a:t>
            </a:r>
            <a:endParaRPr lang="mn-MN" sz="3200" dirty="0" smtClean="0"/>
          </a:p>
          <a:p>
            <a:r>
              <a:rPr lang="mn-MN" sz="3200" dirty="0" smtClean="0"/>
              <a:t>Ардчилсан Бүгд Найрамдах Конго улс 2010-2012 онд 	1,3 тэрбум ам.долларыг компанийн нууц эзэмшил, төвөгтэй бүтцээс улбаалан алдсан гэж мэдэгдсэн /2013 он, </a:t>
            </a:r>
            <a:r>
              <a:rPr lang="en-US" sz="3200" dirty="0" smtClean="0"/>
              <a:t>Africa Progress Panel/</a:t>
            </a:r>
            <a:endParaRPr lang="mn-MN" sz="3200" dirty="0" smtClean="0"/>
          </a:p>
          <a:p>
            <a:r>
              <a:rPr lang="mn-MN" sz="3200" dirty="0"/>
              <a:t>2014 &amp; 2015 онуудадын авлигийн гэмт хэрэг  Монгол улсад нийт 107 тэрбум төгрөгийн хохирол учруулсан</a:t>
            </a:r>
            <a:r>
              <a:rPr lang="mn-MN" sz="3200" dirty="0" smtClean="0"/>
              <a:t>. </a:t>
            </a:r>
            <a:r>
              <a:rPr lang="en-US" sz="3200" dirty="0" smtClean="0"/>
              <a:t>(</a:t>
            </a:r>
            <a:r>
              <a:rPr lang="mn-MN" sz="3200" dirty="0" smtClean="0"/>
              <a:t>2016 он, Азийн сан, АТГ-ын судалгаа</a:t>
            </a:r>
            <a:r>
              <a:rPr lang="en-US" sz="3200" dirty="0" smtClean="0"/>
              <a:t>)</a:t>
            </a:r>
            <a:endParaRPr lang="mn-MN" sz="3200" dirty="0" smtClean="0"/>
          </a:p>
          <a:p>
            <a:endParaRPr lang="mn-MN" dirty="0" smtClean="0"/>
          </a:p>
        </p:txBody>
      </p:sp>
      <p:pic>
        <p:nvPicPr>
          <p:cNvPr id="1026" name="Picture 2" descr="Image result for money lau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48" y="1035051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x eva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035051"/>
            <a:ext cx="2513012" cy="17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4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0" y="-278121"/>
            <a:ext cx="10018713" cy="1752599"/>
          </a:xfrm>
        </p:spPr>
        <p:txBody>
          <a:bodyPr/>
          <a:lstStyle/>
          <a:p>
            <a:r>
              <a:rPr lang="mn-MN" dirty="0" smtClean="0"/>
              <a:t>Олон улсын түвшинд</a:t>
            </a:r>
            <a:r>
              <a:rPr lang="en-US" dirty="0" smtClean="0"/>
              <a:t> </a:t>
            </a:r>
            <a:r>
              <a:rPr lang="mn-MN" dirty="0" smtClean="0"/>
              <a:t>дэмжигчид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293348"/>
              </p:ext>
            </p:extLst>
          </p:nvPr>
        </p:nvGraphicFramePr>
        <p:xfrm>
          <a:off x="2886231" y="2175956"/>
          <a:ext cx="7043737" cy="30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EITI 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74" y="1268158"/>
            <a:ext cx="1733866" cy="48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european un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68" y="1295775"/>
            <a:ext cx="1273175" cy="8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91" y="1534829"/>
            <a:ext cx="1303337" cy="10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62" y="4815019"/>
            <a:ext cx="1757045" cy="13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G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30" y="1474478"/>
            <a:ext cx="1340160" cy="13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RG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39" y="3892722"/>
            <a:ext cx="2297428" cy="10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AT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35" y="2904902"/>
            <a:ext cx="1975641" cy="19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Transparency Internation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2" y="5485037"/>
            <a:ext cx="4095798" cy="10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9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361" y="0"/>
            <a:ext cx="10018713" cy="1000125"/>
          </a:xfrm>
        </p:spPr>
        <p:txBody>
          <a:bodyPr/>
          <a:lstStyle/>
          <a:p>
            <a:r>
              <a:rPr lang="mn-MN" dirty="0" smtClean="0"/>
              <a:t>Зарим улс орны жишээ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46" t="11586" r="16704" b="21188"/>
          <a:stretch/>
        </p:blipFill>
        <p:spPr>
          <a:xfrm>
            <a:off x="2343151" y="1343025"/>
            <a:ext cx="8158162" cy="47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1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2" t="15701" r="18504" b="13872"/>
          <a:stretch/>
        </p:blipFill>
        <p:spPr>
          <a:xfrm>
            <a:off x="2300288" y="1000125"/>
            <a:ext cx="8329611" cy="51724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84361" y="0"/>
            <a:ext cx="10018713" cy="1000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n-MN" smtClean="0"/>
              <a:t>Зарим улс орны жишээ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5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89" t="21646" r="20561" b="5183"/>
          <a:stretch/>
        </p:blipFill>
        <p:spPr>
          <a:xfrm>
            <a:off x="2414588" y="1171574"/>
            <a:ext cx="7929562" cy="515744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4361" y="0"/>
            <a:ext cx="10018713" cy="1000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n-MN" smtClean="0"/>
              <a:t>Зарим улс орны жишээ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0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4361" y="0"/>
            <a:ext cx="10018713" cy="1000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n-MN" smtClean="0"/>
              <a:t>Зарим улс орны жишээ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398" t="22695" r="18555" b="7896"/>
          <a:stretch/>
        </p:blipFill>
        <p:spPr>
          <a:xfrm>
            <a:off x="2284410" y="1157286"/>
            <a:ext cx="8174040" cy="50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0" y="142876"/>
            <a:ext cx="10018713" cy="793376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Монгол Улс АХЭ-ийг ил болгох 2020 он хүртэлх замын зураг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717" y="1171575"/>
            <a:ext cx="10548283" cy="4866154"/>
          </a:xfrm>
        </p:spPr>
        <p:txBody>
          <a:bodyPr anchor="t">
            <a:noAutofit/>
          </a:bodyPr>
          <a:lstStyle/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 зорилт, 32 үйл ажиллагаа төлөвлөсөн</a:t>
            </a:r>
          </a:p>
          <a:p>
            <a:pPr lvl="1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Зорилт 1: Үндэсний бодлоготой уялдуулна.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үйл/а төлөвлөсөн. Нээлттэй засгийн түншлэлийн Үндэсний зөвлөл, УИХ-ын гишүүдэд мэдээлж ажиллана.</a:t>
            </a:r>
          </a:p>
          <a:p>
            <a:pPr lvl="1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Зорилт 2: Институтын хүрээг тодорхойлно.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3 үйл/а төлөвлөсөн. Төрийн байгууллагуудын семинар зохион байгуулж,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уулийн ажлын хэсэг тусад нь байгуулж, холбогдох хуулиудад болон Засгийн газрын 222-р тогтоол, ОҮИТБС хуульд нэмэлт оруулна.</a:t>
            </a:r>
          </a:p>
          <a:p>
            <a:pPr lvl="1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Зорилт 3: Нэр томьёо, тодорхойлолт, материаллаг босго, тайлагналын хугацаа, үечлэлийг тогтооно.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8 үйл/а төлөвлөсөн. Судалгаа хийж, цуврал хэлэлцүүлэг зохион байгуулж, ОүИТБС-ын Үндэсний зөвлөлийн хуралдаанд үр дүнг танилцуулна.</a:t>
            </a:r>
          </a:p>
          <a:p>
            <a:pPr lvl="1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Зорилт 4: Улс төрд нөлөө бүхий этгээд бүрэн тайлагнадаг болно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2 үйл/а төлөвлөсөн. Хувийн ашиг сонирхол, хөрөнгө орлогын мэдүүлгийн шинэчлэн батална.</a:t>
            </a:r>
          </a:p>
          <a:p>
            <a:pPr lvl="1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Зорилт 5:  Нөлөөллийн ажил зохион байгуулна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5 үйл/а төлөвлөсөн. Компаниудын дунд хэлэлцүүлэг, ИНБ, Эрэн сурвалжлах сэтгүүлчдийн сургалт, урамшууллын тогтолцоо, ТВ хэлэлцүүлэг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Зорилт 6: Ашиг хүртэгч эздийн мэдээллийг цуглуулах, мэдээллийн үнэн бодит байдлыг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баталгаажуулах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9 үйл/а төлөвлөсөн. Системийг боловсронгуй болгох, төрийн байгууллагуудад сургалт орох, журамд өөрчлөлт оруулах гэх зэрэг</a:t>
            </a:r>
          </a:p>
          <a:p>
            <a:pPr lvl="1"/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Зорилт 7. АХЭ-ийн мэдээллийг олон нийтэд хүртээмжтэй болгох</a:t>
            </a:r>
            <a:endParaRPr lang="mn-M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mn-M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n-M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629</TotalTime>
  <Words>585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Parallax</vt:lpstr>
      <vt:lpstr>Ашиг хүртэгч эцсийн эздийн ил тод байдал дэлхий нийтийн норм, нэн тэргүүний асуудал болох нь</vt:lpstr>
      <vt:lpstr>Яагаад?</vt:lpstr>
      <vt:lpstr>Яагаад?</vt:lpstr>
      <vt:lpstr>Олон улсын түвшинд дэмжигчид </vt:lpstr>
      <vt:lpstr>Зарим улс орны жишээ</vt:lpstr>
      <vt:lpstr>PowerPoint Presentation</vt:lpstr>
      <vt:lpstr>PowerPoint Presentation</vt:lpstr>
      <vt:lpstr>PowerPoint Presentation</vt:lpstr>
      <vt:lpstr>Монгол Улс АХЭ-ийг ил болгох 2020 он хүртэлх замын зураг</vt:lpstr>
      <vt:lpstr>Аж ахуйн нэгжийн төрлүүд ба эзэмшил</vt:lpstr>
      <vt:lpstr>PowerPoint Presentation</vt:lpstr>
      <vt:lpstr>2017 онд хэрэгжүүлсэн ажлууд</vt:lpstr>
      <vt:lpstr>2017 онд хэрэгжүүлсэн ажлууд</vt:lpstr>
      <vt:lpstr>2017 онд хэрэгжүүлсэн ажлууд</vt:lpstr>
      <vt:lpstr>АШИГ ХҮРТЭГЧ ЭЦСИЙН ЭЗДИЙГ ИЛ ТОД БОЛГОХ ЗАМЫН ЗУРГИЙН ДАГУУ 2018 ОНД ХИЙСЭН АЖИЛ</vt:lpstr>
      <vt:lpstr>Ач холбогдол</vt:lpstr>
      <vt:lpstr>Хамтын ажиллагааг  хэрхэн өргөжүүлэх вэ?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Mongolia Pilot Experience on Beneficial Ownership Disclosure</dc:title>
  <dc:creator>Delgermaa</dc:creator>
  <cp:lastModifiedBy>Delgermaa</cp:lastModifiedBy>
  <cp:revision>118</cp:revision>
  <cp:lastPrinted>2018-12-11T01:32:34Z</cp:lastPrinted>
  <dcterms:created xsi:type="dcterms:W3CDTF">2016-10-17T05:29:53Z</dcterms:created>
  <dcterms:modified xsi:type="dcterms:W3CDTF">2018-12-17T03:17:32Z</dcterms:modified>
</cp:coreProperties>
</file>